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77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12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image" Target="../media/image132.wmf"/><Relationship Id="rId3" Type="http://schemas.openxmlformats.org/officeDocument/2006/relationships/image" Target="../media/image5.wmf"/><Relationship Id="rId7" Type="http://schemas.openxmlformats.org/officeDocument/2006/relationships/image" Target="../media/image126.wmf"/><Relationship Id="rId12" Type="http://schemas.openxmlformats.org/officeDocument/2006/relationships/image" Target="../media/image131.wmf"/><Relationship Id="rId2" Type="http://schemas.openxmlformats.org/officeDocument/2006/relationships/image" Target="../media/image4.wmf"/><Relationship Id="rId16" Type="http://schemas.openxmlformats.org/officeDocument/2006/relationships/image" Target="../media/image135.wmf"/><Relationship Id="rId1" Type="http://schemas.openxmlformats.org/officeDocument/2006/relationships/image" Target="../media/image3.wmf"/><Relationship Id="rId6" Type="http://schemas.openxmlformats.org/officeDocument/2006/relationships/image" Target="../media/image123.wmf"/><Relationship Id="rId11" Type="http://schemas.openxmlformats.org/officeDocument/2006/relationships/image" Target="../media/image130.wmf"/><Relationship Id="rId5" Type="http://schemas.openxmlformats.org/officeDocument/2006/relationships/image" Target="../media/image125.wmf"/><Relationship Id="rId15" Type="http://schemas.openxmlformats.org/officeDocument/2006/relationships/image" Target="../media/image134.wmf"/><Relationship Id="rId10" Type="http://schemas.openxmlformats.org/officeDocument/2006/relationships/image" Target="../media/image129.wmf"/><Relationship Id="rId4" Type="http://schemas.openxmlformats.org/officeDocument/2006/relationships/image" Target="../media/image121.wmf"/><Relationship Id="rId9" Type="http://schemas.openxmlformats.org/officeDocument/2006/relationships/image" Target="../media/image128.wmf"/><Relationship Id="rId14" Type="http://schemas.openxmlformats.org/officeDocument/2006/relationships/image" Target="../media/image13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3" Type="http://schemas.openxmlformats.org/officeDocument/2006/relationships/image" Target="../media/image5.wmf"/><Relationship Id="rId7" Type="http://schemas.openxmlformats.org/officeDocument/2006/relationships/image" Target="../media/image138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37.wmf"/><Relationship Id="rId5" Type="http://schemas.openxmlformats.org/officeDocument/2006/relationships/image" Target="../media/image136.wmf"/><Relationship Id="rId4" Type="http://schemas.openxmlformats.org/officeDocument/2006/relationships/image" Target="../media/image12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13" Type="http://schemas.openxmlformats.org/officeDocument/2006/relationships/image" Target="../media/image152.wmf"/><Relationship Id="rId3" Type="http://schemas.openxmlformats.org/officeDocument/2006/relationships/image" Target="../media/image142.wmf"/><Relationship Id="rId7" Type="http://schemas.openxmlformats.org/officeDocument/2006/relationships/image" Target="../media/image146.wmf"/><Relationship Id="rId12" Type="http://schemas.openxmlformats.org/officeDocument/2006/relationships/image" Target="../media/image151.wmf"/><Relationship Id="rId2" Type="http://schemas.openxmlformats.org/officeDocument/2006/relationships/image" Target="../media/image141.wmf"/><Relationship Id="rId16" Type="http://schemas.openxmlformats.org/officeDocument/2006/relationships/image" Target="../media/image155.wmf"/><Relationship Id="rId1" Type="http://schemas.openxmlformats.org/officeDocument/2006/relationships/image" Target="../media/image140.wmf"/><Relationship Id="rId6" Type="http://schemas.openxmlformats.org/officeDocument/2006/relationships/image" Target="../media/image145.wmf"/><Relationship Id="rId11" Type="http://schemas.openxmlformats.org/officeDocument/2006/relationships/image" Target="../media/image150.wmf"/><Relationship Id="rId5" Type="http://schemas.openxmlformats.org/officeDocument/2006/relationships/image" Target="../media/image144.wmf"/><Relationship Id="rId15" Type="http://schemas.openxmlformats.org/officeDocument/2006/relationships/image" Target="../media/image154.wmf"/><Relationship Id="rId10" Type="http://schemas.openxmlformats.org/officeDocument/2006/relationships/image" Target="../media/image149.wmf"/><Relationship Id="rId4" Type="http://schemas.openxmlformats.org/officeDocument/2006/relationships/image" Target="../media/image143.wmf"/><Relationship Id="rId9" Type="http://schemas.openxmlformats.org/officeDocument/2006/relationships/image" Target="../media/image148.wmf"/><Relationship Id="rId14" Type="http://schemas.openxmlformats.org/officeDocument/2006/relationships/image" Target="../media/image15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3" Type="http://schemas.openxmlformats.org/officeDocument/2006/relationships/image" Target="../media/image158.wmf"/><Relationship Id="rId7" Type="http://schemas.openxmlformats.org/officeDocument/2006/relationships/image" Target="../media/image162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6" Type="http://schemas.openxmlformats.org/officeDocument/2006/relationships/image" Target="../media/image161.wmf"/><Relationship Id="rId5" Type="http://schemas.openxmlformats.org/officeDocument/2006/relationships/image" Target="../media/image160.wmf"/><Relationship Id="rId4" Type="http://schemas.openxmlformats.org/officeDocument/2006/relationships/image" Target="../media/image1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wmf"/><Relationship Id="rId2" Type="http://schemas.openxmlformats.org/officeDocument/2006/relationships/image" Target="../media/image165.wmf"/><Relationship Id="rId1" Type="http://schemas.openxmlformats.org/officeDocument/2006/relationships/image" Target="../media/image1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wmf"/><Relationship Id="rId7" Type="http://schemas.openxmlformats.org/officeDocument/2006/relationships/image" Target="../media/image173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Relationship Id="rId6" Type="http://schemas.openxmlformats.org/officeDocument/2006/relationships/image" Target="../media/image172.wmf"/><Relationship Id="rId5" Type="http://schemas.openxmlformats.org/officeDocument/2006/relationships/image" Target="../media/image171.wmf"/><Relationship Id="rId4" Type="http://schemas.openxmlformats.org/officeDocument/2006/relationships/image" Target="../media/image17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wmf"/><Relationship Id="rId13" Type="http://schemas.openxmlformats.org/officeDocument/2006/relationships/image" Target="../media/image186.wmf"/><Relationship Id="rId18" Type="http://schemas.openxmlformats.org/officeDocument/2006/relationships/image" Target="../media/image191.wmf"/><Relationship Id="rId3" Type="http://schemas.openxmlformats.org/officeDocument/2006/relationships/image" Target="../media/image176.wmf"/><Relationship Id="rId7" Type="http://schemas.openxmlformats.org/officeDocument/2006/relationships/image" Target="../media/image180.wmf"/><Relationship Id="rId12" Type="http://schemas.openxmlformats.org/officeDocument/2006/relationships/image" Target="../media/image185.wmf"/><Relationship Id="rId17" Type="http://schemas.openxmlformats.org/officeDocument/2006/relationships/image" Target="../media/image190.wmf"/><Relationship Id="rId2" Type="http://schemas.openxmlformats.org/officeDocument/2006/relationships/image" Target="../media/image175.wmf"/><Relationship Id="rId16" Type="http://schemas.openxmlformats.org/officeDocument/2006/relationships/image" Target="../media/image189.wmf"/><Relationship Id="rId20" Type="http://schemas.openxmlformats.org/officeDocument/2006/relationships/image" Target="../media/image193.wmf"/><Relationship Id="rId1" Type="http://schemas.openxmlformats.org/officeDocument/2006/relationships/image" Target="../media/image174.wmf"/><Relationship Id="rId6" Type="http://schemas.openxmlformats.org/officeDocument/2006/relationships/image" Target="../media/image179.wmf"/><Relationship Id="rId11" Type="http://schemas.openxmlformats.org/officeDocument/2006/relationships/image" Target="../media/image184.wmf"/><Relationship Id="rId5" Type="http://schemas.openxmlformats.org/officeDocument/2006/relationships/image" Target="../media/image178.wmf"/><Relationship Id="rId15" Type="http://schemas.openxmlformats.org/officeDocument/2006/relationships/image" Target="../media/image188.wmf"/><Relationship Id="rId10" Type="http://schemas.openxmlformats.org/officeDocument/2006/relationships/image" Target="../media/image183.wmf"/><Relationship Id="rId19" Type="http://schemas.openxmlformats.org/officeDocument/2006/relationships/image" Target="../media/image192.wmf"/><Relationship Id="rId4" Type="http://schemas.openxmlformats.org/officeDocument/2006/relationships/image" Target="../media/image177.wmf"/><Relationship Id="rId9" Type="http://schemas.openxmlformats.org/officeDocument/2006/relationships/image" Target="../media/image182.wmf"/><Relationship Id="rId14" Type="http://schemas.openxmlformats.org/officeDocument/2006/relationships/image" Target="../media/image187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wmf"/><Relationship Id="rId13" Type="http://schemas.openxmlformats.org/officeDocument/2006/relationships/image" Target="../media/image206.wmf"/><Relationship Id="rId18" Type="http://schemas.openxmlformats.org/officeDocument/2006/relationships/image" Target="../media/image211.wmf"/><Relationship Id="rId3" Type="http://schemas.openxmlformats.org/officeDocument/2006/relationships/image" Target="../media/image196.wmf"/><Relationship Id="rId7" Type="http://schemas.openxmlformats.org/officeDocument/2006/relationships/image" Target="../media/image200.wmf"/><Relationship Id="rId12" Type="http://schemas.openxmlformats.org/officeDocument/2006/relationships/image" Target="../media/image205.wmf"/><Relationship Id="rId17" Type="http://schemas.openxmlformats.org/officeDocument/2006/relationships/image" Target="../media/image210.wmf"/><Relationship Id="rId2" Type="http://schemas.openxmlformats.org/officeDocument/2006/relationships/image" Target="../media/image195.wmf"/><Relationship Id="rId16" Type="http://schemas.openxmlformats.org/officeDocument/2006/relationships/image" Target="../media/image209.wmf"/><Relationship Id="rId1" Type="http://schemas.openxmlformats.org/officeDocument/2006/relationships/image" Target="../media/image194.wmf"/><Relationship Id="rId6" Type="http://schemas.openxmlformats.org/officeDocument/2006/relationships/image" Target="../media/image199.wmf"/><Relationship Id="rId11" Type="http://schemas.openxmlformats.org/officeDocument/2006/relationships/image" Target="../media/image204.wmf"/><Relationship Id="rId5" Type="http://schemas.openxmlformats.org/officeDocument/2006/relationships/image" Target="../media/image198.wmf"/><Relationship Id="rId15" Type="http://schemas.openxmlformats.org/officeDocument/2006/relationships/image" Target="../media/image208.wmf"/><Relationship Id="rId10" Type="http://schemas.openxmlformats.org/officeDocument/2006/relationships/image" Target="../media/image203.wmf"/><Relationship Id="rId4" Type="http://schemas.openxmlformats.org/officeDocument/2006/relationships/image" Target="../media/image197.wmf"/><Relationship Id="rId9" Type="http://schemas.openxmlformats.org/officeDocument/2006/relationships/image" Target="../media/image202.wmf"/><Relationship Id="rId14" Type="http://schemas.openxmlformats.org/officeDocument/2006/relationships/image" Target="../media/image207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9.wmf"/><Relationship Id="rId13" Type="http://schemas.openxmlformats.org/officeDocument/2006/relationships/image" Target="../media/image224.wmf"/><Relationship Id="rId18" Type="http://schemas.openxmlformats.org/officeDocument/2006/relationships/image" Target="../media/image229.wmf"/><Relationship Id="rId26" Type="http://schemas.openxmlformats.org/officeDocument/2006/relationships/image" Target="../media/image237.wmf"/><Relationship Id="rId3" Type="http://schemas.openxmlformats.org/officeDocument/2006/relationships/image" Target="../media/image214.wmf"/><Relationship Id="rId21" Type="http://schemas.openxmlformats.org/officeDocument/2006/relationships/image" Target="../media/image232.wmf"/><Relationship Id="rId7" Type="http://schemas.openxmlformats.org/officeDocument/2006/relationships/image" Target="../media/image218.wmf"/><Relationship Id="rId12" Type="http://schemas.openxmlformats.org/officeDocument/2006/relationships/image" Target="../media/image223.wmf"/><Relationship Id="rId17" Type="http://schemas.openxmlformats.org/officeDocument/2006/relationships/image" Target="../media/image228.wmf"/><Relationship Id="rId25" Type="http://schemas.openxmlformats.org/officeDocument/2006/relationships/image" Target="../media/image236.wmf"/><Relationship Id="rId2" Type="http://schemas.openxmlformats.org/officeDocument/2006/relationships/image" Target="../media/image213.wmf"/><Relationship Id="rId16" Type="http://schemas.openxmlformats.org/officeDocument/2006/relationships/image" Target="../media/image227.wmf"/><Relationship Id="rId20" Type="http://schemas.openxmlformats.org/officeDocument/2006/relationships/image" Target="../media/image231.wmf"/><Relationship Id="rId29" Type="http://schemas.openxmlformats.org/officeDocument/2006/relationships/image" Target="../media/image240.wmf"/><Relationship Id="rId1" Type="http://schemas.openxmlformats.org/officeDocument/2006/relationships/image" Target="../media/image212.wmf"/><Relationship Id="rId6" Type="http://schemas.openxmlformats.org/officeDocument/2006/relationships/image" Target="../media/image217.wmf"/><Relationship Id="rId11" Type="http://schemas.openxmlformats.org/officeDocument/2006/relationships/image" Target="../media/image222.wmf"/><Relationship Id="rId24" Type="http://schemas.openxmlformats.org/officeDocument/2006/relationships/image" Target="../media/image235.wmf"/><Relationship Id="rId5" Type="http://schemas.openxmlformats.org/officeDocument/2006/relationships/image" Target="../media/image216.wmf"/><Relationship Id="rId15" Type="http://schemas.openxmlformats.org/officeDocument/2006/relationships/image" Target="../media/image226.wmf"/><Relationship Id="rId23" Type="http://schemas.openxmlformats.org/officeDocument/2006/relationships/image" Target="../media/image234.wmf"/><Relationship Id="rId28" Type="http://schemas.openxmlformats.org/officeDocument/2006/relationships/image" Target="../media/image239.wmf"/><Relationship Id="rId10" Type="http://schemas.openxmlformats.org/officeDocument/2006/relationships/image" Target="../media/image221.wmf"/><Relationship Id="rId19" Type="http://schemas.openxmlformats.org/officeDocument/2006/relationships/image" Target="../media/image230.wmf"/><Relationship Id="rId4" Type="http://schemas.openxmlformats.org/officeDocument/2006/relationships/image" Target="../media/image215.wmf"/><Relationship Id="rId9" Type="http://schemas.openxmlformats.org/officeDocument/2006/relationships/image" Target="../media/image220.wmf"/><Relationship Id="rId14" Type="http://schemas.openxmlformats.org/officeDocument/2006/relationships/image" Target="../media/image225.wmf"/><Relationship Id="rId22" Type="http://schemas.openxmlformats.org/officeDocument/2006/relationships/image" Target="../media/image233.wmf"/><Relationship Id="rId27" Type="http://schemas.openxmlformats.org/officeDocument/2006/relationships/image" Target="../media/image238.wmf"/><Relationship Id="rId30" Type="http://schemas.openxmlformats.org/officeDocument/2006/relationships/image" Target="../media/image2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21" Type="http://schemas.openxmlformats.org/officeDocument/2006/relationships/image" Target="../media/image34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5" Type="http://schemas.openxmlformats.org/officeDocument/2006/relationships/image" Target="../media/image38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24" Type="http://schemas.openxmlformats.org/officeDocument/2006/relationships/image" Target="../media/image37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23" Type="http://schemas.openxmlformats.org/officeDocument/2006/relationships/image" Target="../media/image36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Relationship Id="rId22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18" Type="http://schemas.openxmlformats.org/officeDocument/2006/relationships/image" Target="../media/image5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17" Type="http://schemas.openxmlformats.org/officeDocument/2006/relationships/image" Target="../media/image55.wmf"/><Relationship Id="rId2" Type="http://schemas.openxmlformats.org/officeDocument/2006/relationships/image" Target="../media/image40.wmf"/><Relationship Id="rId16" Type="http://schemas.openxmlformats.org/officeDocument/2006/relationships/image" Target="../media/image54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17" Type="http://schemas.openxmlformats.org/officeDocument/2006/relationships/image" Target="../media/image73.wmf"/><Relationship Id="rId2" Type="http://schemas.openxmlformats.org/officeDocument/2006/relationships/image" Target="../media/image58.wmf"/><Relationship Id="rId16" Type="http://schemas.openxmlformats.org/officeDocument/2006/relationships/image" Target="../media/image72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7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Relationship Id="rId14" Type="http://schemas.openxmlformats.org/officeDocument/2006/relationships/image" Target="../media/image7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11" Type="http://schemas.openxmlformats.org/officeDocument/2006/relationships/image" Target="../media/image84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5" Type="http://schemas.openxmlformats.org/officeDocument/2006/relationships/image" Target="../media/image9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110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12" Type="http://schemas.openxmlformats.org/officeDocument/2006/relationships/image" Target="../media/image109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10" Type="http://schemas.openxmlformats.org/officeDocument/2006/relationships/image" Target="../media/image120.wmf"/><Relationship Id="rId4" Type="http://schemas.openxmlformats.org/officeDocument/2006/relationships/image" Target="../media/image114.wmf"/><Relationship Id="rId9" Type="http://schemas.openxmlformats.org/officeDocument/2006/relationships/image" Target="../media/image1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E0A0E-3EEE-4E34-AC38-F8DF301B3418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5B5D9-F7B6-44A7-9170-9D7B868B60B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28565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874157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8ECD49-5D85-467C-8CB3-23FA99D20A60}" type="slidenum">
              <a:rPr lang="en-CA" smtClean="0"/>
              <a:pPr eaLnBrk="1" hangingPunct="1"/>
              <a:t>10</a:t>
            </a:fld>
            <a:endParaRPr lang="en-C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AB7D6F-8C59-473D-9605-EF2D90FF9BD4}" type="slidenum">
              <a:rPr lang="en-CA" smtClean="0"/>
              <a:pPr eaLnBrk="1" hangingPunct="1"/>
              <a:t>11</a:t>
            </a:fld>
            <a:endParaRPr lang="en-C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7D2E8B-CA35-4A7A-8E2E-6C00E15F8472}" type="slidenum">
              <a:rPr lang="en-CA" smtClean="0"/>
              <a:pPr eaLnBrk="1" hangingPunct="1"/>
              <a:t>12</a:t>
            </a:fld>
            <a:endParaRPr lang="en-C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A1271B-5FF1-449A-8C97-C1F94D2DCC41}" type="slidenum">
              <a:rPr lang="en-CA" smtClean="0"/>
              <a:pPr eaLnBrk="1" hangingPunct="1"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727AED-0A10-46E5-A3A7-0422C1BB82BB}" type="slidenum">
              <a:rPr lang="en-CA" smtClean="0"/>
              <a:pPr eaLnBrk="1" hangingPunct="1"/>
              <a:t>14</a:t>
            </a:fld>
            <a:endParaRPr lang="en-C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3B139A-8923-46B8-B2E0-86150155976C}" type="slidenum">
              <a:rPr lang="en-CA" smtClean="0"/>
              <a:pPr eaLnBrk="1" hangingPunct="1"/>
              <a:t>15</a:t>
            </a:fld>
            <a:endParaRPr lang="en-C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F5284B-B8C8-4C95-B4D0-87D1AA6E9135}" type="slidenum">
              <a:rPr lang="en-CA" smtClean="0"/>
              <a:pPr eaLnBrk="1" hangingPunct="1"/>
              <a:t>16</a:t>
            </a:fld>
            <a:endParaRPr lang="en-C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2E4A9A-1936-4FA8-AF05-82D93047BE24}" type="slidenum">
              <a:rPr lang="en-CA" smtClean="0"/>
              <a:pPr eaLnBrk="1" hangingPunct="1"/>
              <a:t>17</a:t>
            </a:fld>
            <a:endParaRPr lang="en-C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CEB87A-E979-45AF-A513-9B44A78FA8F6}" type="slidenum">
              <a:rPr lang="en-CA" smtClean="0"/>
              <a:pPr eaLnBrk="1" hangingPunct="1"/>
              <a:t>18</a:t>
            </a:fld>
            <a:endParaRPr lang="en-C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86C497-C0A9-4DD3-B2D1-6E67069B451A}" type="slidenum">
              <a:rPr lang="en-CA" smtClean="0"/>
              <a:pPr eaLnBrk="1" hangingPunct="1"/>
              <a:t>19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D585F2-1033-42F9-B3C7-79DDB1686832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D1DB8C-AB2B-4922-925C-60BF37C299D8}" type="slidenum">
              <a:rPr lang="en-CA" smtClean="0"/>
              <a:pPr eaLnBrk="1" hangingPunct="1"/>
              <a:t>20</a:t>
            </a:fld>
            <a:endParaRPr lang="en-CA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304779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3F7C4C-3A7A-45E1-AC90-3985FD0B23EC}" type="slidenum">
              <a:rPr lang="en-CA" smtClean="0"/>
              <a:pPr eaLnBrk="1" hangingPunct="1"/>
              <a:t>3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5F5BB4-E56A-47EF-82C0-49E644E2FE55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FFE392-75C0-4FD8-8E4F-AA57C91EF64A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D1E1B8-4F0D-4B27-B392-958984D6D8CE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7F9BF8-6655-42C3-A295-F8BBD436B333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2A748D-CA5F-4263-8B79-33219A5C0640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DF7ECD-16FB-48C5-9A8F-01C706025FBC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oleObject" Target="../embeddings/oleObject136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30.bin"/><Relationship Id="rId12" Type="http://schemas.openxmlformats.org/officeDocument/2006/relationships/oleObject" Target="../embeddings/oleObject135.bin"/><Relationship Id="rId17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9.bin"/><Relationship Id="rId11" Type="http://schemas.openxmlformats.org/officeDocument/2006/relationships/oleObject" Target="../embeddings/oleObject134.bin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8.bin"/><Relationship Id="rId10" Type="http://schemas.openxmlformats.org/officeDocument/2006/relationships/oleObject" Target="../embeddings/oleObject133.bin"/><Relationship Id="rId4" Type="http://schemas.openxmlformats.org/officeDocument/2006/relationships/oleObject" Target="../embeddings/oleObject127.bin"/><Relationship Id="rId9" Type="http://schemas.openxmlformats.org/officeDocument/2006/relationships/oleObject" Target="../embeddings/oleObject132.bin"/><Relationship Id="rId14" Type="http://schemas.openxmlformats.org/officeDocument/2006/relationships/oleObject" Target="../embeddings/oleObject13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oleObject" Target="../embeddings/oleObject149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43.bin"/><Relationship Id="rId12" Type="http://schemas.openxmlformats.org/officeDocument/2006/relationships/oleObject" Target="../embeddings/oleObject1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2.bin"/><Relationship Id="rId11" Type="http://schemas.openxmlformats.org/officeDocument/2006/relationships/oleObject" Target="../embeddings/oleObject147.bin"/><Relationship Id="rId5" Type="http://schemas.openxmlformats.org/officeDocument/2006/relationships/oleObject" Target="../embeddings/oleObject141.bin"/><Relationship Id="rId10" Type="http://schemas.openxmlformats.org/officeDocument/2006/relationships/oleObject" Target="../embeddings/oleObject146.bin"/><Relationship Id="rId4" Type="http://schemas.openxmlformats.org/officeDocument/2006/relationships/oleObject" Target="../embeddings/oleObject140.bin"/><Relationship Id="rId9" Type="http://schemas.openxmlformats.org/officeDocument/2006/relationships/oleObject" Target="../embeddings/oleObject145.bin"/><Relationship Id="rId14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4.bin"/><Relationship Id="rId13" Type="http://schemas.openxmlformats.org/officeDocument/2006/relationships/oleObject" Target="../embeddings/oleObject159.bin"/><Relationship Id="rId18" Type="http://schemas.openxmlformats.org/officeDocument/2006/relationships/oleObject" Target="../embeddings/oleObject163.bin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166.bin"/><Relationship Id="rId7" Type="http://schemas.openxmlformats.org/officeDocument/2006/relationships/oleObject" Target="../embeddings/oleObject153.bin"/><Relationship Id="rId12" Type="http://schemas.openxmlformats.org/officeDocument/2006/relationships/oleObject" Target="../embeddings/oleObject158.bin"/><Relationship Id="rId17" Type="http://schemas.openxmlformats.org/officeDocument/2006/relationships/oleObject" Target="../embeddings/oleObject16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1.bin"/><Relationship Id="rId20" Type="http://schemas.openxmlformats.org/officeDocument/2006/relationships/oleObject" Target="../embeddings/oleObject16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52.bin"/><Relationship Id="rId11" Type="http://schemas.openxmlformats.org/officeDocument/2006/relationships/oleObject" Target="../embeddings/oleObject157.bin"/><Relationship Id="rId5" Type="http://schemas.openxmlformats.org/officeDocument/2006/relationships/oleObject" Target="../embeddings/oleObject151.bin"/><Relationship Id="rId15" Type="http://schemas.openxmlformats.org/officeDocument/2006/relationships/oleObject" Target="../embeddings/oleObject160.bin"/><Relationship Id="rId23" Type="http://schemas.openxmlformats.org/officeDocument/2006/relationships/oleObject" Target="../embeddings/oleObject168.bin"/><Relationship Id="rId10" Type="http://schemas.openxmlformats.org/officeDocument/2006/relationships/oleObject" Target="../embeddings/oleObject156.bin"/><Relationship Id="rId19" Type="http://schemas.openxmlformats.org/officeDocument/2006/relationships/oleObject" Target="../embeddings/oleObject164.bin"/><Relationship Id="rId4" Type="http://schemas.openxmlformats.org/officeDocument/2006/relationships/oleObject" Target="../embeddings/oleObject150.bin"/><Relationship Id="rId9" Type="http://schemas.openxmlformats.org/officeDocument/2006/relationships/oleObject" Target="../embeddings/oleObject155.bin"/><Relationship Id="rId14" Type="http://schemas.openxmlformats.org/officeDocument/2006/relationships/hyperlink" Target="http://www.bcmath.ca/" TargetMode="External"/><Relationship Id="rId22" Type="http://schemas.openxmlformats.org/officeDocument/2006/relationships/oleObject" Target="../embeddings/oleObject16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72.bin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71.bin"/><Relationship Id="rId11" Type="http://schemas.openxmlformats.org/officeDocument/2006/relationships/oleObject" Target="../embeddings/oleObject176.bin"/><Relationship Id="rId5" Type="http://schemas.openxmlformats.org/officeDocument/2006/relationships/oleObject" Target="../embeddings/oleObject170.bin"/><Relationship Id="rId10" Type="http://schemas.openxmlformats.org/officeDocument/2006/relationships/oleObject" Target="../embeddings/oleObject175.bin"/><Relationship Id="rId4" Type="http://schemas.openxmlformats.org/officeDocument/2006/relationships/oleObject" Target="../embeddings/oleObject169.bin"/><Relationship Id="rId9" Type="http://schemas.openxmlformats.org/officeDocument/2006/relationships/oleObject" Target="../embeddings/oleObject17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1.bin"/><Relationship Id="rId13" Type="http://schemas.openxmlformats.org/officeDocument/2006/relationships/oleObject" Target="../embeddings/oleObject186.bin"/><Relationship Id="rId18" Type="http://schemas.openxmlformats.org/officeDocument/2006/relationships/oleObject" Target="../embeddings/oleObject191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94.bin"/><Relationship Id="rId7" Type="http://schemas.openxmlformats.org/officeDocument/2006/relationships/oleObject" Target="../embeddings/oleObject180.bin"/><Relationship Id="rId12" Type="http://schemas.openxmlformats.org/officeDocument/2006/relationships/oleObject" Target="../embeddings/oleObject185.bin"/><Relationship Id="rId17" Type="http://schemas.openxmlformats.org/officeDocument/2006/relationships/oleObject" Target="../embeddings/oleObject19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9.bin"/><Relationship Id="rId20" Type="http://schemas.openxmlformats.org/officeDocument/2006/relationships/oleObject" Target="../embeddings/oleObject19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79.bin"/><Relationship Id="rId11" Type="http://schemas.openxmlformats.org/officeDocument/2006/relationships/oleObject" Target="../embeddings/oleObject184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78.bin"/><Relationship Id="rId15" Type="http://schemas.openxmlformats.org/officeDocument/2006/relationships/oleObject" Target="../embeddings/oleObject188.bin"/><Relationship Id="rId23" Type="http://schemas.openxmlformats.org/officeDocument/2006/relationships/oleObject" Target="../embeddings/oleObject196.bin"/><Relationship Id="rId10" Type="http://schemas.openxmlformats.org/officeDocument/2006/relationships/oleObject" Target="../embeddings/oleObject183.bin"/><Relationship Id="rId19" Type="http://schemas.openxmlformats.org/officeDocument/2006/relationships/oleObject" Target="../embeddings/oleObject192.bin"/><Relationship Id="rId4" Type="http://schemas.openxmlformats.org/officeDocument/2006/relationships/oleObject" Target="../embeddings/oleObject177.bin"/><Relationship Id="rId9" Type="http://schemas.openxmlformats.org/officeDocument/2006/relationships/oleObject" Target="../embeddings/oleObject182.bin"/><Relationship Id="rId14" Type="http://schemas.openxmlformats.org/officeDocument/2006/relationships/oleObject" Target="../embeddings/oleObject187.bin"/><Relationship Id="rId22" Type="http://schemas.openxmlformats.org/officeDocument/2006/relationships/oleObject" Target="../embeddings/oleObject19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1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00.bin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99.bin"/><Relationship Id="rId11" Type="http://schemas.openxmlformats.org/officeDocument/2006/relationships/oleObject" Target="../embeddings/oleObject204.bin"/><Relationship Id="rId5" Type="http://schemas.openxmlformats.org/officeDocument/2006/relationships/oleObject" Target="../embeddings/oleObject198.bin"/><Relationship Id="rId10" Type="http://schemas.openxmlformats.org/officeDocument/2006/relationships/oleObject" Target="../embeddings/oleObject203.bin"/><Relationship Id="rId4" Type="http://schemas.openxmlformats.org/officeDocument/2006/relationships/oleObject" Target="../embeddings/oleObject197.bin"/><Relationship Id="rId9" Type="http://schemas.openxmlformats.org/officeDocument/2006/relationships/oleObject" Target="../embeddings/oleObject20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9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208.bin"/><Relationship Id="rId12" Type="http://schemas.openxmlformats.org/officeDocument/2006/relationships/oleObject" Target="../embeddings/oleObject2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07.bin"/><Relationship Id="rId11" Type="http://schemas.openxmlformats.org/officeDocument/2006/relationships/oleObject" Target="../embeddings/oleObject212.bin"/><Relationship Id="rId5" Type="http://schemas.openxmlformats.org/officeDocument/2006/relationships/oleObject" Target="../embeddings/oleObject206.bin"/><Relationship Id="rId10" Type="http://schemas.openxmlformats.org/officeDocument/2006/relationships/oleObject" Target="../embeddings/oleObject211.bin"/><Relationship Id="rId4" Type="http://schemas.openxmlformats.org/officeDocument/2006/relationships/oleObject" Target="../embeddings/oleObject205.bin"/><Relationship Id="rId9" Type="http://schemas.openxmlformats.org/officeDocument/2006/relationships/oleObject" Target="../embeddings/oleObject21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8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2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16.bin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15.bin"/><Relationship Id="rId10" Type="http://schemas.openxmlformats.org/officeDocument/2006/relationships/oleObject" Target="../embeddings/oleObject220.bin"/><Relationship Id="rId4" Type="http://schemas.openxmlformats.org/officeDocument/2006/relationships/oleObject" Target="../embeddings/oleObject214.bin"/><Relationship Id="rId9" Type="http://schemas.openxmlformats.org/officeDocument/2006/relationships/oleObject" Target="../embeddings/oleObject21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5.bin"/><Relationship Id="rId13" Type="http://schemas.openxmlformats.org/officeDocument/2006/relationships/oleObject" Target="../embeddings/oleObject230.bin"/><Relationship Id="rId18" Type="http://schemas.openxmlformats.org/officeDocument/2006/relationships/oleObject" Target="../embeddings/oleObject235.bin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238.bin"/><Relationship Id="rId7" Type="http://schemas.openxmlformats.org/officeDocument/2006/relationships/oleObject" Target="../embeddings/oleObject224.bin"/><Relationship Id="rId12" Type="http://schemas.openxmlformats.org/officeDocument/2006/relationships/oleObject" Target="../embeddings/oleObject229.bin"/><Relationship Id="rId17" Type="http://schemas.openxmlformats.org/officeDocument/2006/relationships/oleObject" Target="../embeddings/oleObject23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3.bin"/><Relationship Id="rId20" Type="http://schemas.openxmlformats.org/officeDocument/2006/relationships/oleObject" Target="../embeddings/oleObject237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23.bin"/><Relationship Id="rId11" Type="http://schemas.openxmlformats.org/officeDocument/2006/relationships/oleObject" Target="../embeddings/oleObject228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22.bin"/><Relationship Id="rId15" Type="http://schemas.openxmlformats.org/officeDocument/2006/relationships/oleObject" Target="../embeddings/oleObject232.bin"/><Relationship Id="rId23" Type="http://schemas.openxmlformats.org/officeDocument/2006/relationships/oleObject" Target="../embeddings/oleObject240.bin"/><Relationship Id="rId10" Type="http://schemas.openxmlformats.org/officeDocument/2006/relationships/oleObject" Target="../embeddings/oleObject227.bin"/><Relationship Id="rId19" Type="http://schemas.openxmlformats.org/officeDocument/2006/relationships/oleObject" Target="../embeddings/oleObject236.bin"/><Relationship Id="rId4" Type="http://schemas.openxmlformats.org/officeDocument/2006/relationships/oleObject" Target="../embeddings/oleObject221.bin"/><Relationship Id="rId9" Type="http://schemas.openxmlformats.org/officeDocument/2006/relationships/oleObject" Target="../embeddings/oleObject226.bin"/><Relationship Id="rId14" Type="http://schemas.openxmlformats.org/officeDocument/2006/relationships/oleObject" Target="../embeddings/oleObject231.bin"/><Relationship Id="rId22" Type="http://schemas.openxmlformats.org/officeDocument/2006/relationships/oleObject" Target="../embeddings/oleObject23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5.bin"/><Relationship Id="rId13" Type="http://schemas.openxmlformats.org/officeDocument/2006/relationships/oleObject" Target="../embeddings/oleObject250.bin"/><Relationship Id="rId18" Type="http://schemas.openxmlformats.org/officeDocument/2006/relationships/oleObject" Target="../embeddings/oleObject255.bin"/><Relationship Id="rId26" Type="http://schemas.openxmlformats.org/officeDocument/2006/relationships/oleObject" Target="../embeddings/oleObject263.bin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258.bin"/><Relationship Id="rId7" Type="http://schemas.openxmlformats.org/officeDocument/2006/relationships/oleObject" Target="../embeddings/oleObject244.bin"/><Relationship Id="rId12" Type="http://schemas.openxmlformats.org/officeDocument/2006/relationships/oleObject" Target="../embeddings/oleObject249.bin"/><Relationship Id="rId17" Type="http://schemas.openxmlformats.org/officeDocument/2006/relationships/oleObject" Target="../embeddings/oleObject254.bin"/><Relationship Id="rId25" Type="http://schemas.openxmlformats.org/officeDocument/2006/relationships/oleObject" Target="../embeddings/oleObject26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3.bin"/><Relationship Id="rId20" Type="http://schemas.openxmlformats.org/officeDocument/2006/relationships/oleObject" Target="../embeddings/oleObject257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43.bin"/><Relationship Id="rId11" Type="http://schemas.openxmlformats.org/officeDocument/2006/relationships/oleObject" Target="../embeddings/oleObject248.bin"/><Relationship Id="rId24" Type="http://schemas.openxmlformats.org/officeDocument/2006/relationships/oleObject" Target="../embeddings/oleObject261.bin"/><Relationship Id="rId5" Type="http://schemas.openxmlformats.org/officeDocument/2006/relationships/oleObject" Target="../embeddings/oleObject242.bin"/><Relationship Id="rId15" Type="http://schemas.openxmlformats.org/officeDocument/2006/relationships/oleObject" Target="../embeddings/oleObject252.bin"/><Relationship Id="rId23" Type="http://schemas.openxmlformats.org/officeDocument/2006/relationships/oleObject" Target="../embeddings/oleObject260.bin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47.bin"/><Relationship Id="rId19" Type="http://schemas.openxmlformats.org/officeDocument/2006/relationships/oleObject" Target="../embeddings/oleObject256.bin"/><Relationship Id="rId4" Type="http://schemas.openxmlformats.org/officeDocument/2006/relationships/oleObject" Target="../embeddings/oleObject241.bin"/><Relationship Id="rId9" Type="http://schemas.openxmlformats.org/officeDocument/2006/relationships/oleObject" Target="../embeddings/oleObject246.bin"/><Relationship Id="rId14" Type="http://schemas.openxmlformats.org/officeDocument/2006/relationships/oleObject" Target="../embeddings/oleObject251.bin"/><Relationship Id="rId22" Type="http://schemas.openxmlformats.org/officeDocument/2006/relationships/oleObject" Target="../embeddings/oleObject259.bin"/><Relationship Id="rId27" Type="http://schemas.openxmlformats.org/officeDocument/2006/relationships/oleObject" Target="../embeddings/oleObject26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hyperlink" Target="http://www.bcmath.ca/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9.bin"/><Relationship Id="rId13" Type="http://schemas.openxmlformats.org/officeDocument/2006/relationships/oleObject" Target="../embeddings/oleObject274.bin"/><Relationship Id="rId18" Type="http://schemas.openxmlformats.org/officeDocument/2006/relationships/oleObject" Target="../embeddings/oleObject279.bin"/><Relationship Id="rId26" Type="http://schemas.openxmlformats.org/officeDocument/2006/relationships/oleObject" Target="../embeddings/oleObject287.bin"/><Relationship Id="rId3" Type="http://schemas.openxmlformats.org/officeDocument/2006/relationships/notesSlide" Target="../notesSlides/notesSlide20.xml"/><Relationship Id="rId21" Type="http://schemas.openxmlformats.org/officeDocument/2006/relationships/oleObject" Target="../embeddings/oleObject282.bin"/><Relationship Id="rId34" Type="http://schemas.openxmlformats.org/officeDocument/2006/relationships/oleObject" Target="../embeddings/oleObject295.bin"/><Relationship Id="rId7" Type="http://schemas.openxmlformats.org/officeDocument/2006/relationships/oleObject" Target="../embeddings/oleObject268.bin"/><Relationship Id="rId12" Type="http://schemas.openxmlformats.org/officeDocument/2006/relationships/oleObject" Target="../embeddings/oleObject273.bin"/><Relationship Id="rId17" Type="http://schemas.openxmlformats.org/officeDocument/2006/relationships/oleObject" Target="../embeddings/oleObject278.bin"/><Relationship Id="rId25" Type="http://schemas.openxmlformats.org/officeDocument/2006/relationships/oleObject" Target="../embeddings/oleObject286.bin"/><Relationship Id="rId33" Type="http://schemas.openxmlformats.org/officeDocument/2006/relationships/oleObject" Target="../embeddings/oleObject29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7.bin"/><Relationship Id="rId20" Type="http://schemas.openxmlformats.org/officeDocument/2006/relationships/oleObject" Target="../embeddings/oleObject281.bin"/><Relationship Id="rId29" Type="http://schemas.openxmlformats.org/officeDocument/2006/relationships/oleObject" Target="../embeddings/oleObject290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67.bin"/><Relationship Id="rId11" Type="http://schemas.openxmlformats.org/officeDocument/2006/relationships/oleObject" Target="../embeddings/oleObject272.bin"/><Relationship Id="rId24" Type="http://schemas.openxmlformats.org/officeDocument/2006/relationships/oleObject" Target="../embeddings/oleObject285.bin"/><Relationship Id="rId32" Type="http://schemas.openxmlformats.org/officeDocument/2006/relationships/oleObject" Target="../embeddings/oleObject293.bin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66.bin"/><Relationship Id="rId15" Type="http://schemas.openxmlformats.org/officeDocument/2006/relationships/oleObject" Target="../embeddings/oleObject276.bin"/><Relationship Id="rId23" Type="http://schemas.openxmlformats.org/officeDocument/2006/relationships/oleObject" Target="../embeddings/oleObject284.bin"/><Relationship Id="rId28" Type="http://schemas.openxmlformats.org/officeDocument/2006/relationships/oleObject" Target="../embeddings/oleObject289.bin"/><Relationship Id="rId36" Type="http://schemas.openxmlformats.org/officeDocument/2006/relationships/oleObject" Target="../embeddings/oleObject297.bin"/><Relationship Id="rId10" Type="http://schemas.openxmlformats.org/officeDocument/2006/relationships/oleObject" Target="../embeddings/oleObject271.bin"/><Relationship Id="rId19" Type="http://schemas.openxmlformats.org/officeDocument/2006/relationships/oleObject" Target="../embeddings/oleObject280.bin"/><Relationship Id="rId31" Type="http://schemas.openxmlformats.org/officeDocument/2006/relationships/oleObject" Target="../embeddings/oleObject292.bin"/><Relationship Id="rId4" Type="http://schemas.openxmlformats.org/officeDocument/2006/relationships/oleObject" Target="../embeddings/oleObject265.bin"/><Relationship Id="rId9" Type="http://schemas.openxmlformats.org/officeDocument/2006/relationships/oleObject" Target="../embeddings/oleObject270.bin"/><Relationship Id="rId14" Type="http://schemas.openxmlformats.org/officeDocument/2006/relationships/oleObject" Target="../embeddings/oleObject275.bin"/><Relationship Id="rId22" Type="http://schemas.openxmlformats.org/officeDocument/2006/relationships/oleObject" Target="../embeddings/oleObject283.bin"/><Relationship Id="rId27" Type="http://schemas.openxmlformats.org/officeDocument/2006/relationships/oleObject" Target="../embeddings/oleObject288.bin"/><Relationship Id="rId30" Type="http://schemas.openxmlformats.org/officeDocument/2006/relationships/oleObject" Target="../embeddings/oleObject291.bin"/><Relationship Id="rId35" Type="http://schemas.openxmlformats.org/officeDocument/2006/relationships/oleObject" Target="../embeddings/oleObject29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9.bin"/><Relationship Id="rId29" Type="http://schemas.openxmlformats.org/officeDocument/2006/relationships/oleObject" Target="../embeddings/oleObject3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24" Type="http://schemas.openxmlformats.org/officeDocument/2006/relationships/oleObject" Target="../embeddings/oleObject33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32.bin"/><Relationship Id="rId28" Type="http://schemas.openxmlformats.org/officeDocument/2006/relationships/oleObject" Target="../embeddings/oleObject36.bin"/><Relationship Id="rId10" Type="http://schemas.openxmlformats.org/officeDocument/2006/relationships/oleObject" Target="../embeddings/oleObject19.bin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31.bin"/><Relationship Id="rId27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18" Type="http://schemas.openxmlformats.org/officeDocument/2006/relationships/oleObject" Target="../embeddings/oleObject52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17" Type="http://schemas.openxmlformats.org/officeDocument/2006/relationships/oleObject" Target="../embeddings/oleObject51.bin"/><Relationship Id="rId25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24" Type="http://schemas.openxmlformats.org/officeDocument/2006/relationships/oleObject" Target="../embeddings/oleObject58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7.bin"/><Relationship Id="rId10" Type="http://schemas.openxmlformats.org/officeDocument/2006/relationships/oleObject" Target="../embeddings/oleObject44.bin"/><Relationship Id="rId19" Type="http://schemas.openxmlformats.org/officeDocument/2006/relationships/oleObject" Target="../embeddings/oleObject53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8.bin"/><Relationship Id="rId18" Type="http://schemas.openxmlformats.org/officeDocument/2006/relationships/oleObject" Target="../embeddings/oleObject73.bin"/><Relationship Id="rId3" Type="http://schemas.openxmlformats.org/officeDocument/2006/relationships/notesSlide" Target="../notesSlides/notesSlide6.xml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7.bin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70.bin"/><Relationship Id="rId10" Type="http://schemas.openxmlformats.org/officeDocument/2006/relationships/oleObject" Target="../embeddings/oleObject65.bin"/><Relationship Id="rId19" Type="http://schemas.openxmlformats.org/officeDocument/2006/relationships/oleObject" Target="../embeddings/oleObject74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oleObject" Target="../embeddings/oleObject84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79.bin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8.bin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6.bin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81.bin"/><Relationship Id="rId14" Type="http://schemas.openxmlformats.org/officeDocument/2006/relationships/oleObject" Target="../embeddings/oleObject8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hyperlink" Target="http://www.bcmath.ca/" TargetMode="External"/><Relationship Id="rId18" Type="http://schemas.openxmlformats.org/officeDocument/2006/relationships/oleObject" Target="../embeddings/oleObject100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103.bin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5.bin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9.bin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7.bin"/><Relationship Id="rId10" Type="http://schemas.openxmlformats.org/officeDocument/2006/relationships/oleObject" Target="../embeddings/oleObject93.bin"/><Relationship Id="rId19" Type="http://schemas.openxmlformats.org/officeDocument/2006/relationships/oleObject" Target="../embeddings/oleObject101.bin"/><Relationship Id="rId4" Type="http://schemas.openxmlformats.org/officeDocument/2006/relationships/oleObject" Target="../embeddings/oleObject87.bin"/><Relationship Id="rId9" Type="http://schemas.openxmlformats.org/officeDocument/2006/relationships/oleObject" Target="../embeddings/oleObject92.bin"/><Relationship Id="rId14" Type="http://schemas.openxmlformats.org/officeDocument/2006/relationships/oleObject" Target="../embeddings/oleObject9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oleObject" Target="../embeddings/oleObject113.bin"/><Relationship Id="rId18" Type="http://schemas.openxmlformats.org/officeDocument/2006/relationships/oleObject" Target="../embeddings/oleObject118.bin"/><Relationship Id="rId26" Type="http://schemas.openxmlformats.org/officeDocument/2006/relationships/oleObject" Target="../embeddings/oleObject126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121.bin"/><Relationship Id="rId7" Type="http://schemas.openxmlformats.org/officeDocument/2006/relationships/oleObject" Target="../embeddings/oleObject107.bin"/><Relationship Id="rId12" Type="http://schemas.openxmlformats.org/officeDocument/2006/relationships/oleObject" Target="../embeddings/oleObject112.bin"/><Relationship Id="rId17" Type="http://schemas.openxmlformats.org/officeDocument/2006/relationships/oleObject" Target="../embeddings/oleObject117.bin"/><Relationship Id="rId25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20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6.bin"/><Relationship Id="rId11" Type="http://schemas.openxmlformats.org/officeDocument/2006/relationships/oleObject" Target="../embeddings/oleObject111.bin"/><Relationship Id="rId24" Type="http://schemas.openxmlformats.org/officeDocument/2006/relationships/oleObject" Target="../embeddings/oleObject124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23.bin"/><Relationship Id="rId10" Type="http://schemas.openxmlformats.org/officeDocument/2006/relationships/oleObject" Target="../embeddings/oleObject110.bin"/><Relationship Id="rId19" Type="http://schemas.openxmlformats.org/officeDocument/2006/relationships/oleObject" Target="../embeddings/oleObject119.bin"/><Relationship Id="rId4" Type="http://schemas.openxmlformats.org/officeDocument/2006/relationships/oleObject" Target="../embeddings/oleObject104.bin"/><Relationship Id="rId9" Type="http://schemas.openxmlformats.org/officeDocument/2006/relationships/oleObject" Target="../embeddings/oleObject109.bin"/><Relationship Id="rId14" Type="http://schemas.openxmlformats.org/officeDocument/2006/relationships/oleObject" Target="../embeddings/oleObject114.bin"/><Relationship Id="rId22" Type="http://schemas.openxmlformats.org/officeDocument/2006/relationships/oleObject" Target="../embeddings/oleObject122.bin"/><Relationship Id="rId27" Type="http://schemas.openxmlformats.org/officeDocument/2006/relationships/hyperlink" Target="http://www.bcmath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Section 3.1 </a:t>
            </a:r>
            <a:r>
              <a:rPr lang="en-CA" dirty="0" smtClean="0"/>
              <a:t>Radians and Angles in Standard Position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2" y="69680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VI) Unit Circles &amp; Rotations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9075" y="725214"/>
            <a:ext cx="8672677" cy="2481536"/>
          </a:xfrm>
        </p:spPr>
        <p:txBody>
          <a:bodyPr>
            <a:noAutofit/>
          </a:bodyPr>
          <a:lstStyle/>
          <a:p>
            <a:pPr eaLnBrk="1" hangingPunct="1"/>
            <a:r>
              <a:rPr lang="en-CA" sz="2100" dirty="0" smtClean="0"/>
              <a:t>A “unit circle” is a circle rotated around the origin with a radius of  1 unit</a:t>
            </a:r>
          </a:p>
          <a:p>
            <a:pPr eaLnBrk="1" hangingPunct="1"/>
            <a:r>
              <a:rPr lang="en-CA" sz="2100" dirty="0" smtClean="0"/>
              <a:t>The radius starts to rotate from the right side   (</a:t>
            </a:r>
            <a:r>
              <a:rPr lang="en-CA" sz="2100" b="1" dirty="0" smtClean="0">
                <a:solidFill>
                  <a:srgbClr val="00B050"/>
                </a:solidFill>
              </a:rPr>
              <a:t>Initial Arm</a:t>
            </a:r>
            <a:r>
              <a:rPr lang="en-CA" sz="2100" dirty="0" smtClean="0"/>
              <a:t>)</a:t>
            </a:r>
          </a:p>
          <a:p>
            <a:pPr eaLnBrk="1" hangingPunct="1"/>
            <a:r>
              <a:rPr lang="en-CA" sz="2100" dirty="0" smtClean="0"/>
              <a:t>The line rotating around the center is called a “</a:t>
            </a:r>
            <a:r>
              <a:rPr lang="en-CA" sz="2100" b="1" dirty="0" smtClean="0">
                <a:solidFill>
                  <a:srgbClr val="00B0F0"/>
                </a:solidFill>
              </a:rPr>
              <a:t>Terminal Arm</a:t>
            </a:r>
            <a:r>
              <a:rPr lang="en-CA" sz="2100" b="1" dirty="0" smtClean="0"/>
              <a:t>”</a:t>
            </a:r>
          </a:p>
          <a:p>
            <a:pPr lvl="1" eaLnBrk="1" hangingPunct="1"/>
            <a:r>
              <a:rPr lang="en-CA" dirty="0" smtClean="0"/>
              <a:t>Rotated Counter clock-wise (positive angle)</a:t>
            </a:r>
          </a:p>
          <a:p>
            <a:pPr lvl="1" eaLnBrk="1" hangingPunct="1"/>
            <a:r>
              <a:rPr lang="en-CA" dirty="0" smtClean="0"/>
              <a:t>Rotated Clock-wise (negative angle)</a:t>
            </a:r>
          </a:p>
          <a:p>
            <a:pPr lvl="1" eaLnBrk="1" hangingPunct="1">
              <a:buFont typeface="Wingdings 2" pitchFamily="18" charset="2"/>
              <a:buNone/>
            </a:pPr>
            <a:endParaRPr lang="en-CA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71500" y="4919663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642938" y="4991100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779838" y="4708525"/>
          <a:ext cx="277812" cy="363538"/>
        </p:xfrm>
        <a:graphic>
          <a:graphicData uri="http://schemas.openxmlformats.org/presentationml/2006/ole">
            <p:oleObj spid="_x0000_s10359" name="Equation" r:id="rId4" imgW="164885" imgH="215619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889125" y="3240088"/>
          <a:ext cx="427038" cy="363537"/>
        </p:xfrm>
        <a:graphic>
          <a:graphicData uri="http://schemas.openxmlformats.org/presentationml/2006/ole">
            <p:oleObj spid="_x0000_s10360" name="Equation" r:id="rId5" imgW="253780" imgH="215713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7950" y="4689475"/>
          <a:ext cx="533400" cy="363538"/>
        </p:xfrm>
        <a:graphic>
          <a:graphicData uri="http://schemas.openxmlformats.org/presentationml/2006/ole">
            <p:oleObj spid="_x0000_s10361" name="Equation" r:id="rId6" imgW="317087" imgH="215619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809750" y="6284913"/>
          <a:ext cx="554038" cy="363537"/>
        </p:xfrm>
        <a:graphic>
          <a:graphicData uri="http://schemas.openxmlformats.org/presentationml/2006/ole">
            <p:oleObj spid="_x0000_s10362" name="Equation" r:id="rId7" imgW="0" imgH="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660775" y="4935538"/>
          <a:ext cx="554038" cy="363537"/>
        </p:xfrm>
        <a:graphic>
          <a:graphicData uri="http://schemas.openxmlformats.org/presentationml/2006/ole">
            <p:oleObj spid="_x0000_s10363" name="Equation" r:id="rId8" imgW="330057" imgH="215806" progId="Equation.DSMT4">
              <p:embed/>
            </p:oleObj>
          </a:graphicData>
        </a:graphic>
      </p:graphicFrame>
      <p:sp>
        <p:nvSpPr>
          <p:cNvPr id="14" name="Arc 13"/>
          <p:cNvSpPr/>
          <p:nvPr/>
        </p:nvSpPr>
        <p:spPr>
          <a:xfrm>
            <a:off x="1004888" y="3819525"/>
            <a:ext cx="2160587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076450" y="4913313"/>
            <a:ext cx="10858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eft Brace 19"/>
          <p:cNvSpPr/>
          <p:nvPr/>
        </p:nvSpPr>
        <p:spPr>
          <a:xfrm rot="16200000">
            <a:off x="2479676" y="4556125"/>
            <a:ext cx="271462" cy="1093787"/>
          </a:xfrm>
          <a:prstGeom prst="leftBrace">
            <a:avLst>
              <a:gd name="adj1" fmla="val 1819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400300" y="5232400"/>
          <a:ext cx="574675" cy="246063"/>
        </p:xfrm>
        <a:graphic>
          <a:graphicData uri="http://schemas.openxmlformats.org/presentationml/2006/ole">
            <p:oleObj spid="_x0000_s10364" name="Equation" r:id="rId9" imgW="418918" imgH="177723" progId="Equation.DSMT4">
              <p:embed/>
            </p:oleObj>
          </a:graphicData>
        </a:graphic>
      </p:graphicFrame>
      <p:cxnSp>
        <p:nvCxnSpPr>
          <p:cNvPr id="22" name="Straight Connector 21"/>
          <p:cNvCxnSpPr>
            <a:endCxn id="14" idx="0"/>
          </p:cNvCxnSpPr>
          <p:nvPr/>
        </p:nvCxnSpPr>
        <p:spPr>
          <a:xfrm rot="5400000" flipH="1" flipV="1">
            <a:off x="2045494" y="4131469"/>
            <a:ext cx="796925" cy="7350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863850" y="3760788"/>
          <a:ext cx="425450" cy="363537"/>
        </p:xfrm>
        <a:graphic>
          <a:graphicData uri="http://schemas.openxmlformats.org/presentationml/2006/ole">
            <p:oleObj spid="_x0000_s10365" name="Equation" r:id="rId10" imgW="253780" imgH="215713" progId="Equation.DSMT4">
              <p:embed/>
            </p:oleObj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316288" y="3625850"/>
            <a:ext cx="11763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Positive 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27" name="Straight Connector 26"/>
          <p:cNvCxnSpPr>
            <a:endCxn id="8" idx="0"/>
          </p:cNvCxnSpPr>
          <p:nvPr/>
        </p:nvCxnSpPr>
        <p:spPr>
          <a:xfrm rot="5400000" flipH="1" flipV="1">
            <a:off x="1532731" y="4366419"/>
            <a:ext cx="1096963" cy="952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>
            <a:off x="1017588" y="3830638"/>
            <a:ext cx="2159000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3" name="Straight Connector 32"/>
          <p:cNvCxnSpPr/>
          <p:nvPr/>
        </p:nvCxnSpPr>
        <p:spPr>
          <a:xfrm rot="10800000" flipV="1">
            <a:off x="1000125" y="49244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33"/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Arc 36"/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Arc 37"/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Arc 38"/>
          <p:cNvSpPr/>
          <p:nvPr/>
        </p:nvSpPr>
        <p:spPr>
          <a:xfrm>
            <a:off x="1006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0" name="Straight Connector 39"/>
          <p:cNvCxnSpPr>
            <a:endCxn id="38" idx="0"/>
          </p:cNvCxnSpPr>
          <p:nvPr/>
        </p:nvCxnSpPr>
        <p:spPr>
          <a:xfrm rot="5400000">
            <a:off x="1547019" y="5452269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>
            <a:off x="1016000" y="3822700"/>
            <a:ext cx="2160588" cy="2159000"/>
          </a:xfrm>
          <a:prstGeom prst="arc">
            <a:avLst>
              <a:gd name="adj1" fmla="val 106745"/>
              <a:gd name="adj2" fmla="val 5522145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Arc 44"/>
          <p:cNvSpPr/>
          <p:nvPr/>
        </p:nvSpPr>
        <p:spPr>
          <a:xfrm>
            <a:off x="1006475" y="3813175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791075" y="4894263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V="1">
            <a:off x="4862513" y="4965700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9"/>
          <p:cNvGraphicFramePr>
            <a:graphicFrameLocks noChangeAspect="1"/>
          </p:cNvGraphicFramePr>
          <p:nvPr/>
        </p:nvGraphicFramePr>
        <p:xfrm>
          <a:off x="7999413" y="4683125"/>
          <a:ext cx="277812" cy="363538"/>
        </p:xfrm>
        <a:graphic>
          <a:graphicData uri="http://schemas.openxmlformats.org/presentationml/2006/ole">
            <p:oleObj spid="_x0000_s10366" name="Equation" r:id="rId11" imgW="164885" imgH="215619" progId="Equation.DSMT4">
              <p:embed/>
            </p:oleObj>
          </a:graphicData>
        </a:graphic>
      </p:graphicFrame>
      <p:graphicFrame>
        <p:nvGraphicFramePr>
          <p:cNvPr id="53" name="Object 10"/>
          <p:cNvGraphicFramePr>
            <a:graphicFrameLocks noChangeAspect="1"/>
          </p:cNvGraphicFramePr>
          <p:nvPr/>
        </p:nvGraphicFramePr>
        <p:xfrm>
          <a:off x="5891213" y="3214688"/>
          <a:ext cx="725487" cy="363537"/>
        </p:xfrm>
        <a:graphic>
          <a:graphicData uri="http://schemas.openxmlformats.org/presentationml/2006/ole">
            <p:oleObj spid="_x0000_s10367" name="Equation" r:id="rId12" imgW="431613" imgH="215806" progId="Equation.DSMT4">
              <p:embed/>
            </p:oleObj>
          </a:graphicData>
        </a:graphic>
      </p:graphicFrame>
      <p:graphicFrame>
        <p:nvGraphicFramePr>
          <p:cNvPr id="54" name="Object 11"/>
          <p:cNvGraphicFramePr>
            <a:graphicFrameLocks noChangeAspect="1"/>
          </p:cNvGraphicFramePr>
          <p:nvPr/>
        </p:nvGraphicFramePr>
        <p:xfrm>
          <a:off x="4422775" y="4554538"/>
          <a:ext cx="725488" cy="363537"/>
        </p:xfrm>
        <a:graphic>
          <a:graphicData uri="http://schemas.openxmlformats.org/presentationml/2006/ole">
            <p:oleObj spid="_x0000_s10368" name="Equation" r:id="rId13" imgW="431613" imgH="215806" progId="Equation.DSMT4">
              <p:embed/>
            </p:oleObj>
          </a:graphicData>
        </a:graphic>
      </p:graphicFrame>
      <p:graphicFrame>
        <p:nvGraphicFramePr>
          <p:cNvPr id="56" name="Object 13"/>
          <p:cNvGraphicFramePr>
            <a:graphicFrameLocks noChangeAspect="1"/>
          </p:cNvGraphicFramePr>
          <p:nvPr/>
        </p:nvGraphicFramePr>
        <p:xfrm>
          <a:off x="5988050" y="6316663"/>
          <a:ext cx="574675" cy="363537"/>
        </p:xfrm>
        <a:graphic>
          <a:graphicData uri="http://schemas.openxmlformats.org/presentationml/2006/ole">
            <p:oleObj spid="_x0000_s10369" name="Equation" r:id="rId14" imgW="342603" imgH="215713" progId="Equation.DSMT4">
              <p:embed/>
            </p:oleObj>
          </a:graphicData>
        </a:graphic>
      </p:graphicFrame>
      <p:graphicFrame>
        <p:nvGraphicFramePr>
          <p:cNvPr id="60" name="Object 14"/>
          <p:cNvGraphicFramePr>
            <a:graphicFrameLocks noChangeAspect="1"/>
          </p:cNvGraphicFramePr>
          <p:nvPr/>
        </p:nvGraphicFramePr>
        <p:xfrm>
          <a:off x="6497638" y="4606925"/>
          <a:ext cx="574675" cy="246063"/>
        </p:xfrm>
        <a:graphic>
          <a:graphicData uri="http://schemas.openxmlformats.org/presentationml/2006/ole">
            <p:oleObj spid="_x0000_s10370" name="Equation" r:id="rId15" imgW="418918" imgH="177723" progId="Equation.DSMT4">
              <p:embed/>
            </p:oleObj>
          </a:graphicData>
        </a:graphic>
      </p:graphicFrame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989763" y="5621338"/>
            <a:ext cx="11763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Negative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64" name="Straight Connector 63"/>
          <p:cNvCxnSpPr>
            <a:endCxn id="67" idx="0"/>
          </p:cNvCxnSpPr>
          <p:nvPr/>
        </p:nvCxnSpPr>
        <p:spPr>
          <a:xfrm flipV="1">
            <a:off x="6296025" y="4892675"/>
            <a:ext cx="1090613" cy="31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5219700" y="48990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Arc 66"/>
          <p:cNvSpPr/>
          <p:nvPr/>
        </p:nvSpPr>
        <p:spPr>
          <a:xfrm>
            <a:off x="5226050" y="3797300"/>
            <a:ext cx="2160588" cy="2159000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5766594" y="5426869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Arc 79"/>
          <p:cNvSpPr/>
          <p:nvPr/>
        </p:nvSpPr>
        <p:spPr>
          <a:xfrm>
            <a:off x="5200650" y="3798888"/>
            <a:ext cx="2160588" cy="2160587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Arc 80"/>
          <p:cNvSpPr/>
          <p:nvPr/>
        </p:nvSpPr>
        <p:spPr>
          <a:xfrm>
            <a:off x="5229225" y="3792538"/>
            <a:ext cx="2159000" cy="2160587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Arc 81"/>
          <p:cNvSpPr/>
          <p:nvPr/>
        </p:nvSpPr>
        <p:spPr>
          <a:xfrm>
            <a:off x="5203825" y="3802063"/>
            <a:ext cx="2159000" cy="2159000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Arc 82"/>
          <p:cNvSpPr/>
          <p:nvPr/>
        </p:nvSpPr>
        <p:spPr>
          <a:xfrm>
            <a:off x="5205413" y="3817938"/>
            <a:ext cx="2160587" cy="2159000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84" name="Straight Connector 83"/>
          <p:cNvCxnSpPr/>
          <p:nvPr/>
        </p:nvCxnSpPr>
        <p:spPr>
          <a:xfrm>
            <a:off x="6286500" y="3844925"/>
            <a:ext cx="0" cy="10271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Arc 86"/>
          <p:cNvSpPr/>
          <p:nvPr/>
        </p:nvSpPr>
        <p:spPr>
          <a:xfrm>
            <a:off x="5208588" y="3819525"/>
            <a:ext cx="2159000" cy="2160588"/>
          </a:xfrm>
          <a:prstGeom prst="arc">
            <a:avLst>
              <a:gd name="adj1" fmla="val 16195068"/>
              <a:gd name="adj2" fmla="val 53552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Arc 87"/>
          <p:cNvSpPr/>
          <p:nvPr/>
        </p:nvSpPr>
        <p:spPr>
          <a:xfrm>
            <a:off x="5194300" y="3819525"/>
            <a:ext cx="2160588" cy="2160588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7772400" y="4926013"/>
          <a:ext cx="727075" cy="363537"/>
        </p:xfrm>
        <a:graphic>
          <a:graphicData uri="http://schemas.openxmlformats.org/presentationml/2006/ole">
            <p:oleObj spid="_x0000_s10371" name="Equation" r:id="rId16" imgW="431613" imgH="215806" progId="Equation.DSMT4">
              <p:embed/>
            </p:oleObj>
          </a:graphicData>
        </a:graphic>
      </p:graphicFrame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167063" y="6237288"/>
            <a:ext cx="1303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Initial Arm</a:t>
            </a:r>
          </a:p>
        </p:txBody>
      </p:sp>
      <p:sp>
        <p:nvSpPr>
          <p:cNvPr id="58" name="Freeform 57"/>
          <p:cNvSpPr/>
          <p:nvPr/>
        </p:nvSpPr>
        <p:spPr>
          <a:xfrm>
            <a:off x="2770188" y="4913313"/>
            <a:ext cx="1465262" cy="1350962"/>
          </a:xfrm>
          <a:custGeom>
            <a:avLst/>
            <a:gdLst>
              <a:gd name="connsiteX0" fmla="*/ 1064525 w 1464859"/>
              <a:gd name="connsiteY0" fmla="*/ 1351128 h 1351128"/>
              <a:gd name="connsiteX1" fmla="*/ 1323832 w 1464859"/>
              <a:gd name="connsiteY1" fmla="*/ 1050878 h 1351128"/>
              <a:gd name="connsiteX2" fmla="*/ 218364 w 1464859"/>
              <a:gd name="connsiteY2" fmla="*/ 1214651 h 1351128"/>
              <a:gd name="connsiteX3" fmla="*/ 914400 w 1464859"/>
              <a:gd name="connsiteY3" fmla="*/ 832513 h 1351128"/>
              <a:gd name="connsiteX4" fmla="*/ 518614 w 1464859"/>
              <a:gd name="connsiteY4" fmla="*/ 791570 h 1351128"/>
              <a:gd name="connsiteX5" fmla="*/ 0 w 1464859"/>
              <a:gd name="connsiteY5" fmla="*/ 0 h 1351128"/>
              <a:gd name="connsiteX6" fmla="*/ 0 w 1464859"/>
              <a:gd name="connsiteY6" fmla="*/ 0 h 135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859" h="1351128">
                <a:moveTo>
                  <a:pt x="1064525" y="1351128"/>
                </a:moveTo>
                <a:cubicBezTo>
                  <a:pt x="1264692" y="1212376"/>
                  <a:pt x="1464859" y="1073624"/>
                  <a:pt x="1323832" y="1050878"/>
                </a:cubicBezTo>
                <a:cubicBezTo>
                  <a:pt x="1182805" y="1028132"/>
                  <a:pt x="286603" y="1251045"/>
                  <a:pt x="218364" y="1214651"/>
                </a:cubicBezTo>
                <a:cubicBezTo>
                  <a:pt x="150125" y="1178257"/>
                  <a:pt x="864358" y="903027"/>
                  <a:pt x="914400" y="832513"/>
                </a:cubicBezTo>
                <a:cubicBezTo>
                  <a:pt x="964442" y="762000"/>
                  <a:pt x="671014" y="930322"/>
                  <a:pt x="518614" y="791570"/>
                </a:cubicBezTo>
                <a:cubicBezTo>
                  <a:pt x="366214" y="65281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219075" y="330200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Terminal Arm</a:t>
            </a:r>
          </a:p>
        </p:txBody>
      </p:sp>
      <p:sp>
        <p:nvSpPr>
          <p:cNvPr id="61" name="Freeform 60"/>
          <p:cNvSpPr/>
          <p:nvPr/>
        </p:nvSpPr>
        <p:spPr>
          <a:xfrm>
            <a:off x="457200" y="3643313"/>
            <a:ext cx="1917700" cy="819150"/>
          </a:xfrm>
          <a:custGeom>
            <a:avLst/>
            <a:gdLst>
              <a:gd name="connsiteX0" fmla="*/ 498143 w 1917510"/>
              <a:gd name="connsiteY0" fmla="*/ 0 h 818866"/>
              <a:gd name="connsiteX1" fmla="*/ 61415 w 1917510"/>
              <a:gd name="connsiteY1" fmla="*/ 150126 h 818866"/>
              <a:gd name="connsiteX2" fmla="*/ 866633 w 1917510"/>
              <a:gd name="connsiteY2" fmla="*/ 122830 h 818866"/>
              <a:gd name="connsiteX3" fmla="*/ 348018 w 1917510"/>
              <a:gd name="connsiteY3" fmla="*/ 327547 h 818866"/>
              <a:gd name="connsiteX4" fmla="*/ 1917510 w 1917510"/>
              <a:gd name="connsiteY4" fmla="*/ 818866 h 818866"/>
              <a:gd name="connsiteX5" fmla="*/ 1917510 w 1917510"/>
              <a:gd name="connsiteY5" fmla="*/ 818866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7510" h="818866">
                <a:moveTo>
                  <a:pt x="498143" y="0"/>
                </a:moveTo>
                <a:cubicBezTo>
                  <a:pt x="249071" y="64827"/>
                  <a:pt x="0" y="129654"/>
                  <a:pt x="61415" y="150126"/>
                </a:cubicBezTo>
                <a:cubicBezTo>
                  <a:pt x="122830" y="170598"/>
                  <a:pt x="818866" y="93260"/>
                  <a:pt x="866633" y="122830"/>
                </a:cubicBezTo>
                <a:cubicBezTo>
                  <a:pt x="914400" y="152400"/>
                  <a:pt x="172872" y="211541"/>
                  <a:pt x="348018" y="327547"/>
                </a:cubicBezTo>
                <a:cubicBezTo>
                  <a:pt x="523164" y="443553"/>
                  <a:pt x="1917510" y="818866"/>
                  <a:pt x="1917510" y="818866"/>
                </a:cubicBezTo>
                <a:lnTo>
                  <a:pt x="1917510" y="818866"/>
                </a:lnTo>
              </a:path>
            </a:pathLst>
          </a:cu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2078038" y="4914900"/>
            <a:ext cx="10858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6257925" y="4894263"/>
            <a:ext cx="1090613" cy="317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66922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8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9" dur="3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3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  <p:bldP spid="14" grpId="1" animBg="1"/>
      <p:bldP spid="20" grpId="0" animBg="1"/>
      <p:bldP spid="20" grpId="1" animBg="1"/>
      <p:bldP spid="26" grpId="0"/>
      <p:bldP spid="30" grpId="0" animBg="1"/>
      <p:bldP spid="34" grpId="0" animBg="1"/>
      <p:bldP spid="34" grpId="1" animBg="1"/>
      <p:bldP spid="37" grpId="0" animBg="1"/>
      <p:bldP spid="38" grpId="0" animBg="1"/>
      <p:bldP spid="38" grpId="1" animBg="1"/>
      <p:bldP spid="39" grpId="0" animBg="1"/>
      <p:bldP spid="44" grpId="0" animBg="1"/>
      <p:bldP spid="45" grpId="0" animBg="1"/>
      <p:bldP spid="63" grpId="0"/>
      <p:bldP spid="67" grpId="0" animBg="1"/>
      <p:bldP spid="67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3" grpId="0" animBg="1"/>
      <p:bldP spid="83" grpId="1" animBg="1"/>
      <p:bldP spid="87" grpId="0" animBg="1"/>
      <p:bldP spid="88" grpId="0" animBg="1"/>
      <p:bldP spid="57" grpId="0"/>
      <p:bldP spid="57" grpId="1"/>
      <p:bldP spid="58" grpId="0" animBg="1"/>
      <p:bldP spid="58" grpId="1" animBg="1"/>
      <p:bldP spid="59" grpId="0"/>
      <p:bldP spid="59" grpId="1"/>
      <p:bldP spid="61" grpId="0" animBg="1"/>
      <p:bldP spid="6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796" y="-40682"/>
            <a:ext cx="8043863" cy="65405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VII) Angles in Standard Position:</a:t>
            </a:r>
            <a:endParaRPr lang="en-CA" dirty="0"/>
          </a:p>
        </p:txBody>
      </p:sp>
      <p:sp>
        <p:nvSpPr>
          <p:cNvPr id="3082" name="Content Placeholder 2"/>
          <p:cNvSpPr>
            <a:spLocks noGrp="1"/>
          </p:cNvSpPr>
          <p:nvPr>
            <p:ph sz="quarter" idx="1"/>
          </p:nvPr>
        </p:nvSpPr>
        <p:spPr>
          <a:xfrm>
            <a:off x="380346" y="645881"/>
            <a:ext cx="8215313" cy="857250"/>
          </a:xfrm>
        </p:spPr>
        <p:txBody>
          <a:bodyPr>
            <a:noAutofit/>
          </a:bodyPr>
          <a:lstStyle/>
          <a:p>
            <a:r>
              <a:rPr lang="en-CA" sz="2200" smtClean="0"/>
              <a:t>All angles in “standard position” begin from the Initial arm (right)</a:t>
            </a:r>
          </a:p>
          <a:p>
            <a:r>
              <a:rPr lang="en-CA" sz="2200" smtClean="0"/>
              <a:t>The angle is created by rotating the Terminal arm around the origin (counter-clockwise)</a:t>
            </a: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581959" y="3642318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>
            <a:grpSpLocks/>
          </p:cNvGrpSpPr>
          <p:nvPr/>
        </p:nvGrpSpPr>
        <p:grpSpPr bwMode="auto">
          <a:xfrm rot="5400000">
            <a:off x="1830527" y="3641524"/>
            <a:ext cx="1588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794873"/>
              </p:ext>
            </p:extLst>
          </p:nvPr>
        </p:nvGraphicFramePr>
        <p:xfrm>
          <a:off x="1653521" y="3142255"/>
          <a:ext cx="511175" cy="484188"/>
        </p:xfrm>
        <a:graphic>
          <a:graphicData uri="http://schemas.openxmlformats.org/presentationml/2006/ole">
            <p:oleObj spid="_x0000_s11356" name="Equation" r:id="rId4" imgW="253890" imgH="241195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0706349"/>
              </p:ext>
            </p:extLst>
          </p:nvPr>
        </p:nvGraphicFramePr>
        <p:xfrm>
          <a:off x="77133" y="4642443"/>
          <a:ext cx="665163" cy="484187"/>
        </p:xfrm>
        <a:graphic>
          <a:graphicData uri="http://schemas.openxmlformats.org/presentationml/2006/ole">
            <p:oleObj spid="_x0000_s11357" name="Equation" r:id="rId5" imgW="330057" imgH="241195" progId="Equation.DSMT4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8438808"/>
              </p:ext>
            </p:extLst>
          </p:nvPr>
        </p:nvGraphicFramePr>
        <p:xfrm>
          <a:off x="1569384" y="6071193"/>
          <a:ext cx="690562" cy="484187"/>
        </p:xfrm>
        <a:graphic>
          <a:graphicData uri="http://schemas.openxmlformats.org/presentationml/2006/ole">
            <p:oleObj spid="_x0000_s11358" name="Equation" r:id="rId6" imgW="342751" imgH="241195" progId="Equation.DSMT4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84222469"/>
              </p:ext>
            </p:extLst>
          </p:nvPr>
        </p:nvGraphicFramePr>
        <p:xfrm>
          <a:off x="3145771" y="4618630"/>
          <a:ext cx="687388" cy="482600"/>
        </p:xfrm>
        <a:graphic>
          <a:graphicData uri="http://schemas.openxmlformats.org/presentationml/2006/ole">
            <p:oleObj spid="_x0000_s11359" name="Equation" r:id="rId7" imgW="342751" imgH="241195" progId="Equation.DSMT4">
              <p:embed/>
            </p:oleObj>
          </a:graphicData>
        </a:graphic>
      </p:graphicFrame>
      <p:sp>
        <p:nvSpPr>
          <p:cNvPr id="15" name="Arc 14"/>
          <p:cNvSpPr/>
          <p:nvPr/>
        </p:nvSpPr>
        <p:spPr>
          <a:xfrm>
            <a:off x="1250296" y="4285255"/>
            <a:ext cx="1260475" cy="1260475"/>
          </a:xfrm>
          <a:prstGeom prst="arc">
            <a:avLst>
              <a:gd name="adj1" fmla="val 17914880"/>
              <a:gd name="adj2" fmla="val 14333"/>
            </a:avLst>
          </a:prstGeom>
          <a:ln>
            <a:solidFill>
              <a:srgbClr val="0070C0"/>
            </a:solidFill>
            <a:head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2409390"/>
              </p:ext>
            </p:extLst>
          </p:nvPr>
        </p:nvGraphicFramePr>
        <p:xfrm>
          <a:off x="2710796" y="3708993"/>
          <a:ext cx="457200" cy="412750"/>
        </p:xfrm>
        <a:graphic>
          <a:graphicData uri="http://schemas.openxmlformats.org/presentationml/2006/ole">
            <p:oleObj spid="_x0000_s11360" name="Equation" r:id="rId8" imgW="266469" imgH="241091" progId="Equation.DSMT4">
              <p:embed/>
            </p:oleObj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9171" y="4048718"/>
            <a:ext cx="2198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51759" y="2311993"/>
            <a:ext cx="821531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Ex: Draw the following angles in standard position: </a:t>
            </a:r>
            <a:br>
              <a:rPr lang="en-CA" sz="2200" dirty="0">
                <a:latin typeface="+mn-lt"/>
              </a:rPr>
            </a:br>
            <a:r>
              <a:rPr lang="en-CA" sz="2200" dirty="0">
                <a:latin typeface="+mn-lt"/>
              </a:rPr>
              <a:t>       a) 62°				         b) 152 °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849159" y="3629618"/>
            <a:ext cx="2571750" cy="2571750"/>
            <a:chOff x="1000100" y="2786058"/>
            <a:chExt cx="2571768" cy="2571768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6097727" y="3628824"/>
            <a:ext cx="1588" cy="2571750"/>
            <a:chOff x="2713818" y="2786852"/>
            <a:chExt cx="2382" cy="2570974"/>
          </a:xfrm>
        </p:grpSpPr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8669347"/>
              </p:ext>
            </p:extLst>
          </p:nvPr>
        </p:nvGraphicFramePr>
        <p:xfrm>
          <a:off x="5920721" y="3129555"/>
          <a:ext cx="511175" cy="484188"/>
        </p:xfrm>
        <a:graphic>
          <a:graphicData uri="http://schemas.openxmlformats.org/presentationml/2006/ole">
            <p:oleObj spid="_x0000_s11361" name="Equation" r:id="rId9" imgW="253890" imgH="241195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2834000"/>
              </p:ext>
            </p:extLst>
          </p:nvPr>
        </p:nvGraphicFramePr>
        <p:xfrm>
          <a:off x="4344334" y="4629743"/>
          <a:ext cx="665162" cy="484187"/>
        </p:xfrm>
        <a:graphic>
          <a:graphicData uri="http://schemas.openxmlformats.org/presentationml/2006/ole">
            <p:oleObj spid="_x0000_s11362" name="Equation" r:id="rId10" imgW="330057" imgH="241195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87972402"/>
              </p:ext>
            </p:extLst>
          </p:nvPr>
        </p:nvGraphicFramePr>
        <p:xfrm>
          <a:off x="5836584" y="6058493"/>
          <a:ext cx="690562" cy="484187"/>
        </p:xfrm>
        <a:graphic>
          <a:graphicData uri="http://schemas.openxmlformats.org/presentationml/2006/ole">
            <p:oleObj spid="_x0000_s11363" name="Equation" r:id="rId11" imgW="342751" imgH="241195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28819"/>
              </p:ext>
            </p:extLst>
          </p:nvPr>
        </p:nvGraphicFramePr>
        <p:xfrm>
          <a:off x="7365346" y="4605930"/>
          <a:ext cx="687388" cy="482600"/>
        </p:xfrm>
        <a:graphic>
          <a:graphicData uri="http://schemas.openxmlformats.org/presentationml/2006/ole">
            <p:oleObj spid="_x0000_s11364" name="Equation" r:id="rId12" imgW="342751" imgH="241195" progId="Equation.DSMT4">
              <p:embed/>
            </p:oleObj>
          </a:graphicData>
        </a:graphic>
      </p:graphicFrame>
      <p:sp>
        <p:nvSpPr>
          <p:cNvPr id="35" name="Arc 34"/>
          <p:cNvSpPr/>
          <p:nvPr/>
        </p:nvSpPr>
        <p:spPr>
          <a:xfrm>
            <a:off x="5517496" y="4272555"/>
            <a:ext cx="1260475" cy="1260475"/>
          </a:xfrm>
          <a:prstGeom prst="arc">
            <a:avLst>
              <a:gd name="adj1" fmla="val 12528719"/>
              <a:gd name="adj2" fmla="val 14333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98324574"/>
              </p:ext>
            </p:extLst>
          </p:nvPr>
        </p:nvGraphicFramePr>
        <p:xfrm>
          <a:off x="6509684" y="3812180"/>
          <a:ext cx="566737" cy="412750"/>
        </p:xfrm>
        <a:graphic>
          <a:graphicData uri="http://schemas.openxmlformats.org/presentationml/2006/ole">
            <p:oleObj spid="_x0000_s11365" name="Equation" r:id="rId13" imgW="330057" imgH="241195" progId="Equation.DSMT4">
              <p:embed/>
            </p:oleObj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435071" y="4120155"/>
            <a:ext cx="219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09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0544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720000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120000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678738" cy="5111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CA" sz="2300" dirty="0" smtClean="0"/>
              <a:t>Ex: Draw the following angles in standard position:</a:t>
            </a:r>
          </a:p>
          <a:p>
            <a:pPr>
              <a:buFont typeface="Wingdings" pitchFamily="2" charset="2"/>
              <a:buNone/>
            </a:pPr>
            <a:r>
              <a:rPr lang="en-CA" sz="2300" dirty="0" smtClean="0"/>
              <a:t>          a) 312°			           	b) -77°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92857" y="1355807"/>
            <a:ext cx="1800225" cy="1800225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1878806" y="960863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49831759"/>
              </p:ext>
            </p:extLst>
          </p:nvPr>
        </p:nvGraphicFramePr>
        <p:xfrm>
          <a:off x="1717566" y="1021023"/>
          <a:ext cx="419907" cy="397738"/>
        </p:xfrm>
        <a:graphic>
          <a:graphicData uri="http://schemas.openxmlformats.org/presentationml/2006/ole">
            <p:oleObj spid="_x0000_s12416" name="Equation" r:id="rId4" imgW="253890" imgH="241195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71891787"/>
              </p:ext>
            </p:extLst>
          </p:nvPr>
        </p:nvGraphicFramePr>
        <p:xfrm>
          <a:off x="456858" y="2016600"/>
          <a:ext cx="546400" cy="397738"/>
        </p:xfrm>
        <a:graphic>
          <a:graphicData uri="http://schemas.openxmlformats.org/presentationml/2006/ole">
            <p:oleObj spid="_x0000_s12417" name="Equation" r:id="rId5" imgW="330057" imgH="241195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82129178"/>
              </p:ext>
            </p:extLst>
          </p:nvPr>
        </p:nvGraphicFramePr>
        <p:xfrm>
          <a:off x="1618298" y="3023621"/>
          <a:ext cx="567265" cy="397738"/>
        </p:xfrm>
        <a:graphic>
          <a:graphicData uri="http://schemas.openxmlformats.org/presentationml/2006/ole">
            <p:oleObj spid="_x0000_s12418" name="Equation" r:id="rId6" imgW="342751" imgH="241195" progId="Equation.DSMT4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7882595"/>
              </p:ext>
            </p:extLst>
          </p:nvPr>
        </p:nvGraphicFramePr>
        <p:xfrm>
          <a:off x="3165475" y="2020144"/>
          <a:ext cx="564658" cy="396434"/>
        </p:xfrm>
        <a:graphic>
          <a:graphicData uri="http://schemas.openxmlformats.org/presentationml/2006/ole">
            <p:oleObj spid="_x0000_s12419" name="Equation" r:id="rId7" imgW="342751" imgH="241195" progId="Equation.DSMT4">
              <p:embed/>
            </p:oleObj>
          </a:graphicData>
        </a:graphic>
      </p:graphicFrame>
      <p:sp>
        <p:nvSpPr>
          <p:cNvPr id="14" name="Arc 13"/>
          <p:cNvSpPr/>
          <p:nvPr/>
        </p:nvSpPr>
        <p:spPr>
          <a:xfrm>
            <a:off x="1298575" y="1604594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34796901"/>
              </p:ext>
            </p:extLst>
          </p:nvPr>
        </p:nvGraphicFramePr>
        <p:xfrm>
          <a:off x="2630924" y="1312119"/>
          <a:ext cx="587375" cy="412750"/>
        </p:xfrm>
        <a:graphic>
          <a:graphicData uri="http://schemas.openxmlformats.org/presentationml/2006/ole">
            <p:oleObj spid="_x0000_s12420" name="Equation" r:id="rId8" imgW="342751" imgH="241195" progId="Equation.DSMT4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95974" y="1651844"/>
            <a:ext cx="2198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17" name="Arc 16"/>
          <p:cNvSpPr/>
          <p:nvPr/>
        </p:nvSpPr>
        <p:spPr>
          <a:xfrm>
            <a:off x="1293813" y="1631581"/>
            <a:ext cx="1260475" cy="1260475"/>
          </a:xfrm>
          <a:prstGeom prst="arc">
            <a:avLst>
              <a:gd name="adj1" fmla="val 2920986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17229" y="1359200"/>
            <a:ext cx="1800225" cy="1800225"/>
            <a:chOff x="1000100" y="2786058"/>
            <a:chExt cx="2571768" cy="2571768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6003179" y="964256"/>
            <a:ext cx="1587" cy="2571750"/>
            <a:chOff x="2713818" y="2786852"/>
            <a:chExt cx="2382" cy="2570974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3518529"/>
              </p:ext>
            </p:extLst>
          </p:nvPr>
        </p:nvGraphicFramePr>
        <p:xfrm>
          <a:off x="5841939" y="1024416"/>
          <a:ext cx="419907" cy="397738"/>
        </p:xfrm>
        <a:graphic>
          <a:graphicData uri="http://schemas.openxmlformats.org/presentationml/2006/ole">
            <p:oleObj spid="_x0000_s12421" name="Equation" r:id="rId9" imgW="253890" imgH="241195" progId="Equation.DSMT4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09579783"/>
              </p:ext>
            </p:extLst>
          </p:nvPr>
        </p:nvGraphicFramePr>
        <p:xfrm>
          <a:off x="4643935" y="1988560"/>
          <a:ext cx="546401" cy="397738"/>
        </p:xfrm>
        <a:graphic>
          <a:graphicData uri="http://schemas.openxmlformats.org/presentationml/2006/ole">
            <p:oleObj spid="_x0000_s12422" name="Equation" r:id="rId10" imgW="330057" imgH="241195" progId="Equation.DSMT4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68307936"/>
              </p:ext>
            </p:extLst>
          </p:nvPr>
        </p:nvGraphicFramePr>
        <p:xfrm>
          <a:off x="5789334" y="3007394"/>
          <a:ext cx="567266" cy="397738"/>
        </p:xfrm>
        <a:graphic>
          <a:graphicData uri="http://schemas.openxmlformats.org/presentationml/2006/ole">
            <p:oleObj spid="_x0000_s12423" name="Equation" r:id="rId11" imgW="342751" imgH="241195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7234114"/>
              </p:ext>
            </p:extLst>
          </p:nvPr>
        </p:nvGraphicFramePr>
        <p:xfrm>
          <a:off x="7255032" y="1980230"/>
          <a:ext cx="564657" cy="396434"/>
        </p:xfrm>
        <a:graphic>
          <a:graphicData uri="http://schemas.openxmlformats.org/presentationml/2006/ole">
            <p:oleObj spid="_x0000_s12424" name="Equation" r:id="rId12" imgW="342751" imgH="241195" progId="Equation.DSMT4">
              <p:embed/>
            </p:oleObj>
          </a:graphicData>
        </a:graphic>
      </p:graphicFrame>
      <p:sp>
        <p:nvSpPr>
          <p:cNvPr id="28" name="Arc 27"/>
          <p:cNvSpPr/>
          <p:nvPr/>
        </p:nvSpPr>
        <p:spPr>
          <a:xfrm>
            <a:off x="5422948" y="1607987"/>
            <a:ext cx="1260475" cy="1260475"/>
          </a:xfrm>
          <a:prstGeom prst="arc">
            <a:avLst>
              <a:gd name="adj1" fmla="val 21561191"/>
              <a:gd name="adj2" fmla="val 4483034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40904466"/>
              </p:ext>
            </p:extLst>
          </p:nvPr>
        </p:nvGraphicFramePr>
        <p:xfrm>
          <a:off x="6409221" y="1431400"/>
          <a:ext cx="611188" cy="412750"/>
        </p:xfrm>
        <a:graphic>
          <a:graphicData uri="http://schemas.openxmlformats.org/presentationml/2006/ole">
            <p:oleObj spid="_x0000_s12425" name="Equation" r:id="rId13" imgW="355446" imgH="241195" progId="Equation.DSMT4">
              <p:embed/>
            </p:oleObj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277459" y="1739375"/>
            <a:ext cx="2198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411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1146342" y="3508426"/>
            <a:ext cx="7678738" cy="51117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dirty="0" smtClean="0"/>
              <a:t>c) 2.5</a:t>
            </a:r>
            <a:r>
              <a:rPr lang="el-GR" sz="2300" dirty="0" smtClean="0"/>
              <a:t>π</a:t>
            </a:r>
            <a:r>
              <a:rPr lang="en-CA" sz="2300" dirty="0" smtClean="0"/>
              <a:t>	 radians		d) 9.42 radians</a:t>
            </a:r>
          </a:p>
        </p:txBody>
      </p:sp>
      <p:grpSp>
        <p:nvGrpSpPr>
          <p:cNvPr id="32" name="Group 10"/>
          <p:cNvGrpSpPr>
            <a:grpSpLocks/>
          </p:cNvGrpSpPr>
          <p:nvPr/>
        </p:nvGrpSpPr>
        <p:grpSpPr bwMode="auto">
          <a:xfrm>
            <a:off x="1193470" y="4477379"/>
            <a:ext cx="1543050" cy="1543050"/>
            <a:chOff x="1000100" y="2786058"/>
            <a:chExt cx="2571768" cy="2571768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9"/>
          <p:cNvGrpSpPr>
            <a:grpSpLocks/>
          </p:cNvGrpSpPr>
          <p:nvPr/>
        </p:nvGrpSpPr>
        <p:grpSpPr bwMode="auto">
          <a:xfrm rot="5400000">
            <a:off x="1921760" y="3956308"/>
            <a:ext cx="1587" cy="2571750"/>
            <a:chOff x="2713818" y="2786852"/>
            <a:chExt cx="2382" cy="2570974"/>
          </a:xfrm>
        </p:grpSpPr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29203252"/>
              </p:ext>
            </p:extLst>
          </p:nvPr>
        </p:nvGraphicFramePr>
        <p:xfrm>
          <a:off x="1684756" y="3853819"/>
          <a:ext cx="536575" cy="638175"/>
        </p:xfrm>
        <a:graphic>
          <a:graphicData uri="http://schemas.openxmlformats.org/presentationml/2006/ole">
            <p:oleObj spid="_x0000_s12426" name="Equation" r:id="rId15" imgW="266353" imgH="317087" progId="Equation.DSMT4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31471582"/>
              </p:ext>
            </p:extLst>
          </p:nvPr>
        </p:nvGraphicFramePr>
        <p:xfrm>
          <a:off x="834695" y="5106342"/>
          <a:ext cx="307975" cy="280988"/>
        </p:xfrm>
        <a:graphic>
          <a:graphicData uri="http://schemas.openxmlformats.org/presentationml/2006/ole">
            <p:oleObj spid="_x0000_s12427" name="Equation" r:id="rId16" imgW="152334" imgH="139639" progId="Equation.DSMT4">
              <p:embed/>
            </p:oleObj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90193442"/>
              </p:ext>
            </p:extLst>
          </p:nvPr>
        </p:nvGraphicFramePr>
        <p:xfrm>
          <a:off x="1736817" y="5963469"/>
          <a:ext cx="536575" cy="636588"/>
        </p:xfrm>
        <a:graphic>
          <a:graphicData uri="http://schemas.openxmlformats.org/presentationml/2006/ole">
            <p:oleObj spid="_x0000_s12428" name="Equation" r:id="rId17" imgW="266353" imgH="317087" progId="Equation.DSMT4">
              <p:embed/>
            </p:oleObj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70138569"/>
              </p:ext>
            </p:extLst>
          </p:nvPr>
        </p:nvGraphicFramePr>
        <p:xfrm>
          <a:off x="3196710" y="5044212"/>
          <a:ext cx="484188" cy="355600"/>
        </p:xfrm>
        <a:graphic>
          <a:graphicData uri="http://schemas.openxmlformats.org/presentationml/2006/ole">
            <p:oleObj spid="_x0000_s12429" name="Equation" r:id="rId18" imgW="241091" imgH="177646" progId="Equation.DSMT4">
              <p:embed/>
            </p:oleObj>
          </a:graphicData>
        </a:graphic>
      </p:graphicFrame>
      <p:sp>
        <p:nvSpPr>
          <p:cNvPr id="42" name="Arc 41"/>
          <p:cNvSpPr/>
          <p:nvPr/>
        </p:nvSpPr>
        <p:spPr>
          <a:xfrm>
            <a:off x="1419317" y="4596864"/>
            <a:ext cx="1182687" cy="1263650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38698995"/>
              </p:ext>
            </p:extLst>
          </p:nvPr>
        </p:nvGraphicFramePr>
        <p:xfrm>
          <a:off x="2897606" y="4163381"/>
          <a:ext cx="392113" cy="542925"/>
        </p:xfrm>
        <a:graphic>
          <a:graphicData uri="http://schemas.openxmlformats.org/presentationml/2006/ole">
            <p:oleObj spid="_x0000_s12430" name="Equation" r:id="rId19" imgW="228501" imgH="317362" progId="Equation.DSMT4">
              <p:embed/>
            </p:oleObj>
          </a:graphicData>
        </a:graphic>
      </p:graphicFrame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991269" y="4317369"/>
            <a:ext cx="1581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    in standard</a:t>
            </a:r>
            <a:br>
              <a:rPr lang="en-CA"/>
            </a:br>
            <a:r>
              <a:rPr lang="en-CA"/>
              <a:t> position</a:t>
            </a:r>
          </a:p>
        </p:txBody>
      </p:sp>
      <p:sp>
        <p:nvSpPr>
          <p:cNvPr id="45" name="Arc 44"/>
          <p:cNvSpPr/>
          <p:nvPr/>
        </p:nvSpPr>
        <p:spPr>
          <a:xfrm>
            <a:off x="1419317" y="4619089"/>
            <a:ext cx="1025525" cy="1154112"/>
          </a:xfrm>
          <a:prstGeom prst="arc">
            <a:avLst>
              <a:gd name="adj1" fmla="val 2221141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6" name="Group 10"/>
          <p:cNvGrpSpPr>
            <a:grpSpLocks/>
          </p:cNvGrpSpPr>
          <p:nvPr/>
        </p:nvGrpSpPr>
        <p:grpSpPr bwMode="auto">
          <a:xfrm>
            <a:off x="5491268" y="4512304"/>
            <a:ext cx="1543050" cy="1543050"/>
            <a:chOff x="1000100" y="2786058"/>
            <a:chExt cx="2571768" cy="2571768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9"/>
          <p:cNvGrpSpPr>
            <a:grpSpLocks/>
          </p:cNvGrpSpPr>
          <p:nvPr/>
        </p:nvGrpSpPr>
        <p:grpSpPr bwMode="auto">
          <a:xfrm rot="5400000">
            <a:off x="6282623" y="3991233"/>
            <a:ext cx="1587" cy="2571750"/>
            <a:chOff x="2713818" y="2786852"/>
            <a:chExt cx="2382" cy="2570974"/>
          </a:xfrm>
        </p:grpSpPr>
        <p:cxnSp>
          <p:nvCxnSpPr>
            <p:cNvPr id="50" name="Straight Arrow Connector 49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1677917"/>
              </p:ext>
            </p:extLst>
          </p:nvPr>
        </p:nvGraphicFramePr>
        <p:xfrm>
          <a:off x="6045619" y="3888744"/>
          <a:ext cx="536575" cy="638175"/>
        </p:xfrm>
        <a:graphic>
          <a:graphicData uri="http://schemas.openxmlformats.org/presentationml/2006/ole">
            <p:oleObj spid="_x0000_s12431" name="Equation" r:id="rId20" imgW="266353" imgH="317087" progId="Equation.DSMT4">
              <p:embed/>
            </p:oleObj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51521609"/>
              </p:ext>
            </p:extLst>
          </p:nvPr>
        </p:nvGraphicFramePr>
        <p:xfrm>
          <a:off x="5127717" y="5129469"/>
          <a:ext cx="307975" cy="280988"/>
        </p:xfrm>
        <a:graphic>
          <a:graphicData uri="http://schemas.openxmlformats.org/presentationml/2006/ole">
            <p:oleObj spid="_x0000_s12432" name="Equation" r:id="rId21" imgW="152334" imgH="139639" progId="Equation.DSMT4">
              <p:embed/>
            </p:oleObj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66535156"/>
              </p:ext>
            </p:extLst>
          </p:nvPr>
        </p:nvGraphicFramePr>
        <p:xfrm>
          <a:off x="6065929" y="6014269"/>
          <a:ext cx="536575" cy="636588"/>
        </p:xfrm>
        <a:graphic>
          <a:graphicData uri="http://schemas.openxmlformats.org/presentationml/2006/ole">
            <p:oleObj spid="_x0000_s12433" name="Equation" r:id="rId22" imgW="266353" imgH="317087" progId="Equation.DSMT4">
              <p:embed/>
            </p:oleObj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538816"/>
              </p:ext>
            </p:extLst>
          </p:nvPr>
        </p:nvGraphicFramePr>
        <p:xfrm>
          <a:off x="7569292" y="5063589"/>
          <a:ext cx="484187" cy="355600"/>
        </p:xfrm>
        <a:graphic>
          <a:graphicData uri="http://schemas.openxmlformats.org/presentationml/2006/ole">
            <p:oleObj spid="_x0000_s12434" name="Equation" r:id="rId23" imgW="241091" imgH="177646" progId="Equation.DSMT4">
              <p:embed/>
            </p:oleObj>
          </a:graphicData>
        </a:graphic>
      </p:graphicFrame>
      <p:sp>
        <p:nvSpPr>
          <p:cNvPr id="56" name="Arc 55"/>
          <p:cNvSpPr/>
          <p:nvPr/>
        </p:nvSpPr>
        <p:spPr>
          <a:xfrm>
            <a:off x="5926229" y="4923889"/>
            <a:ext cx="668338" cy="722312"/>
          </a:xfrm>
          <a:prstGeom prst="arc">
            <a:avLst>
              <a:gd name="adj1" fmla="val 10747775"/>
              <a:gd name="adj2" fmla="val 20232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840956" y="4434844"/>
            <a:ext cx="19415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9.42 radians in </a:t>
            </a:r>
            <a:br>
              <a:rPr lang="en-CA"/>
            </a:br>
            <a:r>
              <a:rPr lang="en-CA"/>
              <a:t>standard position</a:t>
            </a:r>
          </a:p>
        </p:txBody>
      </p:sp>
      <p:sp>
        <p:nvSpPr>
          <p:cNvPr id="58" name="Arc 57"/>
          <p:cNvSpPr/>
          <p:nvPr/>
        </p:nvSpPr>
        <p:spPr>
          <a:xfrm>
            <a:off x="1249454" y="4831814"/>
            <a:ext cx="1139825" cy="1031875"/>
          </a:xfrm>
          <a:prstGeom prst="arc">
            <a:avLst>
              <a:gd name="adj1" fmla="val 16909866"/>
              <a:gd name="adj2" fmla="val 114944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Arc 58"/>
          <p:cNvSpPr/>
          <p:nvPr/>
        </p:nvSpPr>
        <p:spPr>
          <a:xfrm>
            <a:off x="5927817" y="4923889"/>
            <a:ext cx="777875" cy="723900"/>
          </a:xfrm>
          <a:prstGeom prst="arc">
            <a:avLst>
              <a:gd name="adj1" fmla="val 21544011"/>
              <a:gd name="adj2" fmla="val 10860991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Arc 59"/>
          <p:cNvSpPr/>
          <p:nvPr/>
        </p:nvSpPr>
        <p:spPr>
          <a:xfrm flipV="1">
            <a:off x="5791292" y="4763551"/>
            <a:ext cx="915987" cy="1012825"/>
          </a:xfrm>
          <a:prstGeom prst="arc">
            <a:avLst>
              <a:gd name="adj1" fmla="val 21484251"/>
              <a:gd name="adj2" fmla="val 10860991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988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720000">
                                      <p:cBhvr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20000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0">
                                      <p:cBhvr>
                                        <p:cTn id="95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60000">
                                      <p:cBhvr>
                                        <p:cTn id="134" dur="6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56" grpId="0" animBg="1"/>
      <p:bldP spid="57" grpId="0"/>
      <p:bldP spid="59" grpId="0" animBg="1"/>
      <p:bldP spid="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6525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VIII) Co-terminal Angles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6538" y="946150"/>
            <a:ext cx="8561387" cy="1844347"/>
          </a:xfrm>
        </p:spPr>
        <p:txBody>
          <a:bodyPr>
            <a:noAutofit/>
          </a:bodyPr>
          <a:lstStyle/>
          <a:p>
            <a:r>
              <a:rPr lang="en-CA" sz="2300" dirty="0" smtClean="0"/>
              <a:t>Angles that have their terminal arms at the same position</a:t>
            </a:r>
          </a:p>
          <a:p>
            <a:r>
              <a:rPr lang="en-CA" sz="2300" dirty="0" smtClean="0"/>
              <a:t>Co-terminal angles have a difference of 360° or multiples of 360° (Full circles)</a:t>
            </a:r>
          </a:p>
          <a:p>
            <a:pPr>
              <a:buFont typeface="Wingdings" pitchFamily="2" charset="2"/>
              <a:buNone/>
            </a:pPr>
            <a:r>
              <a:rPr lang="en-CA" sz="2300" dirty="0" smtClean="0"/>
              <a:t>     </a:t>
            </a:r>
            <a:r>
              <a:rPr lang="en-CA" sz="2300" dirty="0" err="1" smtClean="0"/>
              <a:t>ie</a:t>
            </a:r>
            <a:r>
              <a:rPr lang="en-CA" sz="2300" dirty="0" smtClean="0"/>
              <a:t>:  30°,  390°,  750°,   -330°,   -330°,  -690°, ..</a:t>
            </a:r>
            <a:r>
              <a:rPr lang="en-CA" sz="2300" dirty="0" err="1" smtClean="0"/>
              <a:t>etc</a:t>
            </a:r>
            <a:endParaRPr lang="en-CA" sz="2300" dirty="0" smtClean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57238" y="3625850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2005806" y="3625057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828800" y="3125788"/>
          <a:ext cx="511175" cy="484187"/>
        </p:xfrm>
        <a:graphic>
          <a:graphicData uri="http://schemas.openxmlformats.org/presentationml/2006/ole">
            <p:oleObj spid="_x0000_s14410" name="Equation" r:id="rId4" imgW="253890" imgH="241195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52413" y="4625975"/>
          <a:ext cx="665162" cy="484188"/>
        </p:xfrm>
        <a:graphic>
          <a:graphicData uri="http://schemas.openxmlformats.org/presentationml/2006/ole">
            <p:oleObj spid="_x0000_s14411" name="Equation" r:id="rId5" imgW="330057" imgH="241195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744663" y="6054725"/>
          <a:ext cx="690562" cy="484188"/>
        </p:xfrm>
        <a:graphic>
          <a:graphicData uri="http://schemas.openxmlformats.org/presentationml/2006/ole">
            <p:oleObj spid="_x0000_s14412" name="Equation" r:id="rId6" imgW="342751" imgH="241195" progId="Equation.DSMT4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319463" y="4603750"/>
          <a:ext cx="687387" cy="482600"/>
        </p:xfrm>
        <a:graphic>
          <a:graphicData uri="http://schemas.openxmlformats.org/presentationml/2006/ole">
            <p:oleObj spid="_x0000_s14413" name="Equation" r:id="rId7" imgW="342751" imgH="241195" progId="Equation.DSMT4">
              <p:embed/>
            </p:oleObj>
          </a:graphicData>
        </a:graphic>
      </p:graphicFrame>
      <p:sp>
        <p:nvSpPr>
          <p:cNvPr id="14" name="Arc 13"/>
          <p:cNvSpPr/>
          <p:nvPr/>
        </p:nvSpPr>
        <p:spPr>
          <a:xfrm>
            <a:off x="1803400" y="4662488"/>
            <a:ext cx="504825" cy="504825"/>
          </a:xfrm>
          <a:prstGeom prst="arc">
            <a:avLst>
              <a:gd name="adj1" fmla="val 1990231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2212975" y="4392613"/>
          <a:ext cx="434975" cy="412750"/>
        </p:xfrm>
        <a:graphic>
          <a:graphicData uri="http://schemas.openxmlformats.org/presentationml/2006/ole">
            <p:oleObj spid="_x0000_s14414" name="Equation" r:id="rId8" imgW="253890" imgH="241195" progId="Equation.DSMT4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367158" y="3625849"/>
            <a:ext cx="38475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+mj-lt"/>
              </a:rPr>
              <a:t>All these angles have the same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  <a:latin typeface="+mj-lt"/>
              </a:rPr>
              <a:t>Position, “Co-terminal Angles”</a:t>
            </a: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2462213" y="4327525"/>
          <a:ext cx="587375" cy="412750"/>
        </p:xfrm>
        <a:graphic>
          <a:graphicData uri="http://schemas.openxmlformats.org/presentationml/2006/ole">
            <p:oleObj spid="_x0000_s14415" name="Equation" r:id="rId9" imgW="342751" imgH="241195" progId="Equation.DSMT4">
              <p:embed/>
            </p:oleObj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2760663" y="4303713"/>
          <a:ext cx="587375" cy="412750"/>
        </p:xfrm>
        <a:graphic>
          <a:graphicData uri="http://schemas.openxmlformats.org/presentationml/2006/ole">
            <p:oleObj spid="_x0000_s14416" name="Equation" r:id="rId10" imgW="342751" imgH="241195" progId="Equation.DSMT4">
              <p:embed/>
            </p:oleObj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/>
        </p:nvGraphicFramePr>
        <p:xfrm>
          <a:off x="3165475" y="4083050"/>
          <a:ext cx="738188" cy="412750"/>
        </p:xfrm>
        <a:graphic>
          <a:graphicData uri="http://schemas.openxmlformats.org/presentationml/2006/ole">
            <p:oleObj spid="_x0000_s14417" name="Equation" r:id="rId11" imgW="431613" imgH="241195" progId="Equation.DSMT4">
              <p:embed/>
            </p:oleObj>
          </a:graphicData>
        </a:graphic>
      </p:graphicFrame>
      <p:sp>
        <p:nvSpPr>
          <p:cNvPr id="21" name="Arc 20"/>
          <p:cNvSpPr/>
          <p:nvPr/>
        </p:nvSpPr>
        <p:spPr>
          <a:xfrm>
            <a:off x="1798638" y="4662488"/>
            <a:ext cx="504825" cy="503237"/>
          </a:xfrm>
          <a:prstGeom prst="arc">
            <a:avLst>
              <a:gd name="adj1" fmla="val 10746823"/>
              <a:gd name="adj2" fmla="val 1990812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 flipV="1">
            <a:off x="1801813" y="4678363"/>
            <a:ext cx="736600" cy="473075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Arc 22"/>
          <p:cNvSpPr/>
          <p:nvPr/>
        </p:nvSpPr>
        <p:spPr>
          <a:xfrm>
            <a:off x="1779588" y="4529138"/>
            <a:ext cx="755650" cy="755650"/>
          </a:xfrm>
          <a:prstGeom prst="arc">
            <a:avLst>
              <a:gd name="adj1" fmla="val 1957498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Arc 23"/>
          <p:cNvSpPr/>
          <p:nvPr/>
        </p:nvSpPr>
        <p:spPr>
          <a:xfrm>
            <a:off x="1514475" y="4405313"/>
            <a:ext cx="1008063" cy="1008062"/>
          </a:xfrm>
          <a:prstGeom prst="arc">
            <a:avLst>
              <a:gd name="adj1" fmla="val 10746823"/>
              <a:gd name="adj2" fmla="val 2011967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Arc 24"/>
          <p:cNvSpPr/>
          <p:nvPr/>
        </p:nvSpPr>
        <p:spPr>
          <a:xfrm flipV="1">
            <a:off x="1524000" y="4448175"/>
            <a:ext cx="1301750" cy="922338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Arc 25"/>
          <p:cNvSpPr/>
          <p:nvPr/>
        </p:nvSpPr>
        <p:spPr>
          <a:xfrm>
            <a:off x="2068513" y="4497388"/>
            <a:ext cx="755650" cy="823912"/>
          </a:xfrm>
          <a:prstGeom prst="arc">
            <a:avLst>
              <a:gd name="adj1" fmla="val 1836397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6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4631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92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xit" presetSubtype="8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xit" presetSubtype="8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Content Placeholder 2"/>
          <p:cNvSpPr>
            <a:spLocks noGrp="1"/>
          </p:cNvSpPr>
          <p:nvPr>
            <p:ph sz="quarter" idx="1"/>
          </p:nvPr>
        </p:nvSpPr>
        <p:spPr>
          <a:xfrm>
            <a:off x="236538" y="300038"/>
            <a:ext cx="8497887" cy="850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Given the following angles, provide two co-terminal angles and a formula for all the co-terminal angles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854075" y="1260475"/>
          <a:ext cx="1081088" cy="504825"/>
        </p:xfrm>
        <a:graphic>
          <a:graphicData uri="http://schemas.openxmlformats.org/presentationml/2006/ole">
            <p:oleObj spid="_x0000_s15522" name="Equation" r:id="rId4" imgW="571252" imgH="266584" progId="Equation.DSMT4">
              <p:embed/>
            </p:oleObj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4918075" y="1179513"/>
          <a:ext cx="1081088" cy="817562"/>
        </p:xfrm>
        <a:graphic>
          <a:graphicData uri="http://schemas.openxmlformats.org/presentationml/2006/ole">
            <p:oleObj spid="_x0000_s15523" name="Equation" r:id="rId5" imgW="571252" imgH="431613" progId="Equation.DSMT4">
              <p:embed/>
            </p:oleObj>
          </a:graphicData>
        </a:graphic>
      </p:graphicFrame>
      <p:sp>
        <p:nvSpPr>
          <p:cNvPr id="7191" name="TextBox 7"/>
          <p:cNvSpPr txBox="1">
            <a:spLocks noChangeArrowheads="1"/>
          </p:cNvSpPr>
          <p:nvPr/>
        </p:nvSpPr>
        <p:spPr bwMode="auto">
          <a:xfrm>
            <a:off x="473075" y="2081213"/>
            <a:ext cx="276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Add/subtract full circles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to get co-terminal angles</a:t>
            </a:r>
          </a:p>
        </p:txBody>
      </p:sp>
      <p:graphicFrame>
        <p:nvGraphicFramePr>
          <p:cNvPr id="7172" name="Object 2"/>
          <p:cNvGraphicFramePr>
            <a:graphicFrameLocks noChangeAspect="1"/>
          </p:cNvGraphicFramePr>
          <p:nvPr/>
        </p:nvGraphicFramePr>
        <p:xfrm>
          <a:off x="506413" y="2871788"/>
          <a:ext cx="601662" cy="457200"/>
        </p:xfrm>
        <a:graphic>
          <a:graphicData uri="http://schemas.openxmlformats.org/presentationml/2006/ole">
            <p:oleObj spid="_x0000_s15524" name="Equation" r:id="rId6" imgW="317225" imgH="241091" progId="Equation.DSMT4">
              <p:embed/>
            </p:oleObj>
          </a:graphicData>
        </a:graphic>
      </p:graphicFrame>
      <p:graphicFrame>
        <p:nvGraphicFramePr>
          <p:cNvPr id="7173" name="Object 2"/>
          <p:cNvGraphicFramePr>
            <a:graphicFrameLocks noChangeAspect="1"/>
          </p:cNvGraphicFramePr>
          <p:nvPr/>
        </p:nvGraphicFramePr>
        <p:xfrm>
          <a:off x="1165225" y="2857500"/>
          <a:ext cx="1108075" cy="457200"/>
        </p:xfrm>
        <a:graphic>
          <a:graphicData uri="http://schemas.openxmlformats.org/presentationml/2006/ole">
            <p:oleObj spid="_x0000_s15525" name="Equation" r:id="rId7" imgW="583947" imgH="241195" progId="Equation.DSMT4">
              <p:embed/>
            </p:oleObj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/>
        </p:nvGraphicFramePr>
        <p:xfrm>
          <a:off x="515938" y="3529013"/>
          <a:ext cx="601662" cy="457200"/>
        </p:xfrm>
        <a:graphic>
          <a:graphicData uri="http://schemas.openxmlformats.org/presentationml/2006/ole">
            <p:oleObj spid="_x0000_s15526" name="Equation" r:id="rId8" imgW="317225" imgH="241091" progId="Equation.DSMT4">
              <p:embed/>
            </p:oleObj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1144588" y="3530600"/>
          <a:ext cx="1108075" cy="457200"/>
        </p:xfrm>
        <a:graphic>
          <a:graphicData uri="http://schemas.openxmlformats.org/presentationml/2006/ole">
            <p:oleObj spid="_x0000_s15527" name="Equation" r:id="rId9" imgW="583947" imgH="241195" progId="Equation.DSMT4">
              <p:embed/>
            </p:oleObj>
          </a:graphicData>
        </a:graphic>
      </p:graphicFrame>
      <p:graphicFrame>
        <p:nvGraphicFramePr>
          <p:cNvPr id="7176" name="Object 2"/>
          <p:cNvGraphicFramePr>
            <a:graphicFrameLocks noChangeAspect="1"/>
          </p:cNvGraphicFramePr>
          <p:nvPr/>
        </p:nvGraphicFramePr>
        <p:xfrm>
          <a:off x="2333625" y="2727325"/>
          <a:ext cx="885825" cy="623888"/>
        </p:xfrm>
        <a:graphic>
          <a:graphicData uri="http://schemas.openxmlformats.org/presentationml/2006/ole">
            <p:oleObj spid="_x0000_s15528" name="Equation" r:id="rId10" imgW="342751" imgH="241195" progId="Equation.DSMT4">
              <p:embed/>
            </p:oleObj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2244725" y="3416300"/>
          <a:ext cx="1149350" cy="623888"/>
        </p:xfrm>
        <a:graphic>
          <a:graphicData uri="http://schemas.openxmlformats.org/presentationml/2006/ole">
            <p:oleObj spid="_x0000_s15529" name="Equation" r:id="rId11" imgW="444307" imgH="241195" progId="Equation.DSMT4">
              <p:embed/>
            </p:oleObj>
          </a:graphicData>
        </a:graphic>
      </p:graphicFrame>
      <p:sp>
        <p:nvSpPr>
          <p:cNvPr id="7192" name="TextBox 14"/>
          <p:cNvSpPr txBox="1">
            <a:spLocks noChangeArrowheads="1"/>
          </p:cNvSpPr>
          <p:nvPr/>
        </p:nvSpPr>
        <p:spPr bwMode="auto">
          <a:xfrm>
            <a:off x="484188" y="4378325"/>
            <a:ext cx="2722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All co-terminal are sums/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differences of 360°</a:t>
            </a:r>
          </a:p>
        </p:txBody>
      </p:sp>
      <p:graphicFrame>
        <p:nvGraphicFramePr>
          <p:cNvPr id="7178" name="Object 2"/>
          <p:cNvGraphicFramePr>
            <a:graphicFrameLocks noChangeAspect="1"/>
          </p:cNvGraphicFramePr>
          <p:nvPr/>
        </p:nvGraphicFramePr>
        <p:xfrm>
          <a:off x="355600" y="5143500"/>
          <a:ext cx="2573338" cy="673100"/>
        </p:xfrm>
        <a:graphic>
          <a:graphicData uri="http://schemas.openxmlformats.org/presentationml/2006/ole">
            <p:oleObj spid="_x0000_s15530" name="Equation" r:id="rId12" imgW="1358310" imgH="355446" progId="Equation.DSMT4">
              <p:embed/>
            </p:oleObj>
          </a:graphicData>
        </a:graphic>
      </p:graphicFrame>
      <p:graphicFrame>
        <p:nvGraphicFramePr>
          <p:cNvPr id="7179" name="Object 2"/>
          <p:cNvGraphicFramePr>
            <a:graphicFrameLocks noChangeAspect="1"/>
          </p:cNvGraphicFramePr>
          <p:nvPr/>
        </p:nvGraphicFramePr>
        <p:xfrm>
          <a:off x="379413" y="5978525"/>
          <a:ext cx="1947862" cy="384175"/>
        </p:xfrm>
        <a:graphic>
          <a:graphicData uri="http://schemas.openxmlformats.org/presentationml/2006/ole">
            <p:oleObj spid="_x0000_s15531" name="Equation" r:id="rId13" imgW="1028254" imgH="203112" progId="Equation.DSMT4">
              <p:embed/>
            </p:oleObj>
          </a:graphicData>
        </a:graphic>
      </p:graphicFrame>
      <p:graphicFrame>
        <p:nvGraphicFramePr>
          <p:cNvPr id="7180" name="Object 2"/>
          <p:cNvGraphicFramePr>
            <a:graphicFrameLocks noChangeAspect="1"/>
          </p:cNvGraphicFramePr>
          <p:nvPr/>
        </p:nvGraphicFramePr>
        <p:xfrm>
          <a:off x="4886325" y="2182813"/>
          <a:ext cx="503238" cy="817562"/>
        </p:xfrm>
        <a:graphic>
          <a:graphicData uri="http://schemas.openxmlformats.org/presentationml/2006/ole">
            <p:oleObj spid="_x0000_s15532" name="Equation" r:id="rId14" imgW="266469" imgH="431425" progId="Equation.DSMT4">
              <p:embed/>
            </p:oleObj>
          </a:graphicData>
        </a:graphic>
      </p:graphicFrame>
      <p:graphicFrame>
        <p:nvGraphicFramePr>
          <p:cNvPr id="7181" name="Object 2"/>
          <p:cNvGraphicFramePr>
            <a:graphicFrameLocks noChangeAspect="1"/>
          </p:cNvGraphicFramePr>
          <p:nvPr/>
        </p:nvGraphicFramePr>
        <p:xfrm>
          <a:off x="4854575" y="3187700"/>
          <a:ext cx="503238" cy="817563"/>
        </p:xfrm>
        <a:graphic>
          <a:graphicData uri="http://schemas.openxmlformats.org/presentationml/2006/ole">
            <p:oleObj spid="_x0000_s15533" name="Equation" r:id="rId15" imgW="266469" imgH="431425" progId="Equation.DSMT4">
              <p:embed/>
            </p:oleObj>
          </a:graphicData>
        </a:graphic>
      </p:graphicFrame>
      <p:graphicFrame>
        <p:nvGraphicFramePr>
          <p:cNvPr id="7182" name="Object 2"/>
          <p:cNvGraphicFramePr>
            <a:graphicFrameLocks noChangeAspect="1"/>
          </p:cNvGraphicFramePr>
          <p:nvPr/>
        </p:nvGraphicFramePr>
        <p:xfrm>
          <a:off x="5445125" y="2401888"/>
          <a:ext cx="1066800" cy="365125"/>
        </p:xfrm>
        <a:graphic>
          <a:graphicData uri="http://schemas.openxmlformats.org/presentationml/2006/ole">
            <p:oleObj spid="_x0000_s15534" name="Equation" r:id="rId16" imgW="520248" imgH="177646" progId="Equation.DSMT4">
              <p:embed/>
            </p:oleObj>
          </a:graphicData>
        </a:graphic>
      </p:graphicFrame>
      <p:graphicFrame>
        <p:nvGraphicFramePr>
          <p:cNvPr id="7183" name="Object 2"/>
          <p:cNvGraphicFramePr>
            <a:graphicFrameLocks noChangeAspect="1"/>
          </p:cNvGraphicFramePr>
          <p:nvPr/>
        </p:nvGraphicFramePr>
        <p:xfrm>
          <a:off x="5451475" y="3409950"/>
          <a:ext cx="1066800" cy="365125"/>
        </p:xfrm>
        <a:graphic>
          <a:graphicData uri="http://schemas.openxmlformats.org/presentationml/2006/ole">
            <p:oleObj spid="_x0000_s15535" name="Equation" r:id="rId17" imgW="520248" imgH="177646" progId="Equation.DSMT4">
              <p:embed/>
            </p:oleObj>
          </a:graphicData>
        </a:graphic>
      </p:graphicFrame>
      <p:graphicFrame>
        <p:nvGraphicFramePr>
          <p:cNvPr id="7184" name="Object 2"/>
          <p:cNvGraphicFramePr>
            <a:graphicFrameLocks noChangeAspect="1"/>
          </p:cNvGraphicFramePr>
          <p:nvPr/>
        </p:nvGraphicFramePr>
        <p:xfrm>
          <a:off x="5432425" y="2136775"/>
          <a:ext cx="1146175" cy="885825"/>
        </p:xfrm>
        <a:graphic>
          <a:graphicData uri="http://schemas.openxmlformats.org/presentationml/2006/ole">
            <p:oleObj spid="_x0000_s15536" name="Equation" r:id="rId18" imgW="558558" imgH="431613" progId="Equation.DSMT4">
              <p:embed/>
            </p:oleObj>
          </a:graphicData>
        </a:graphic>
      </p:graphicFrame>
      <p:graphicFrame>
        <p:nvGraphicFramePr>
          <p:cNvPr id="7185" name="Object 2"/>
          <p:cNvGraphicFramePr>
            <a:graphicFrameLocks noChangeAspect="1"/>
          </p:cNvGraphicFramePr>
          <p:nvPr/>
        </p:nvGraphicFramePr>
        <p:xfrm>
          <a:off x="5465763" y="3132138"/>
          <a:ext cx="1146175" cy="885825"/>
        </p:xfrm>
        <a:graphic>
          <a:graphicData uri="http://schemas.openxmlformats.org/presentationml/2006/ole">
            <p:oleObj spid="_x0000_s15537" name="Equation" r:id="rId19" imgW="558558" imgH="431613" progId="Equation.DSMT4">
              <p:embed/>
            </p:oleObj>
          </a:graphicData>
        </a:graphic>
      </p:graphicFrame>
      <p:graphicFrame>
        <p:nvGraphicFramePr>
          <p:cNvPr id="7186" name="Object 2"/>
          <p:cNvGraphicFramePr>
            <a:graphicFrameLocks noChangeAspect="1"/>
          </p:cNvGraphicFramePr>
          <p:nvPr/>
        </p:nvGraphicFramePr>
        <p:xfrm>
          <a:off x="6554788" y="2051050"/>
          <a:ext cx="820737" cy="1116013"/>
        </p:xfrm>
        <a:graphic>
          <a:graphicData uri="http://schemas.openxmlformats.org/presentationml/2006/ole">
            <p:oleObj spid="_x0000_s15538" name="Equation" r:id="rId20" imgW="317225" imgH="431425" progId="Equation.DSMT4">
              <p:embed/>
            </p:oleObj>
          </a:graphicData>
        </a:graphic>
      </p:graphicFrame>
      <p:graphicFrame>
        <p:nvGraphicFramePr>
          <p:cNvPr id="7187" name="Object 2"/>
          <p:cNvGraphicFramePr>
            <a:graphicFrameLocks noChangeAspect="1"/>
          </p:cNvGraphicFramePr>
          <p:nvPr/>
        </p:nvGraphicFramePr>
        <p:xfrm>
          <a:off x="6731000" y="3044825"/>
          <a:ext cx="458788" cy="1116013"/>
        </p:xfrm>
        <a:graphic>
          <a:graphicData uri="http://schemas.openxmlformats.org/presentationml/2006/ole">
            <p:oleObj spid="_x0000_s15539" name="Equation" r:id="rId21" imgW="177646" imgH="431425" progId="Equation.DSMT4">
              <p:embed/>
            </p:oleObj>
          </a:graphicData>
        </a:graphic>
      </p:graphicFrame>
      <p:graphicFrame>
        <p:nvGraphicFramePr>
          <p:cNvPr id="7188" name="Object 2"/>
          <p:cNvGraphicFramePr>
            <a:graphicFrameLocks noChangeAspect="1"/>
          </p:cNvGraphicFramePr>
          <p:nvPr/>
        </p:nvGraphicFramePr>
        <p:xfrm>
          <a:off x="4857750" y="5011738"/>
          <a:ext cx="2062163" cy="817562"/>
        </p:xfrm>
        <a:graphic>
          <a:graphicData uri="http://schemas.openxmlformats.org/presentationml/2006/ole">
            <p:oleObj spid="_x0000_s15540" name="Equation" r:id="rId22" imgW="1091726" imgH="431613" progId="Equation.DSMT4">
              <p:embed/>
            </p:oleObj>
          </a:graphicData>
        </a:graphic>
      </p:graphicFrame>
      <p:graphicFrame>
        <p:nvGraphicFramePr>
          <p:cNvPr id="7189" name="Object 2"/>
          <p:cNvGraphicFramePr>
            <a:graphicFrameLocks noChangeAspect="1"/>
          </p:cNvGraphicFramePr>
          <p:nvPr/>
        </p:nvGraphicFramePr>
        <p:xfrm>
          <a:off x="4883150" y="6019800"/>
          <a:ext cx="1947863" cy="384175"/>
        </p:xfrm>
        <a:graphic>
          <a:graphicData uri="http://schemas.openxmlformats.org/presentationml/2006/ole">
            <p:oleObj spid="_x0000_s15541" name="Equation" r:id="rId23" imgW="1028254" imgH="203112" progId="Equation.DSMT4">
              <p:embed/>
            </p:oleObj>
          </a:graphicData>
        </a:graphic>
      </p:graphicFrame>
      <p:sp>
        <p:nvSpPr>
          <p:cNvPr id="7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6612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/>
      <p:bldP spid="71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67151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IX) Reference Angles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913" y="962025"/>
            <a:ext cx="8513762" cy="1166813"/>
          </a:xfrm>
        </p:spPr>
        <p:txBody>
          <a:bodyPr>
            <a:noAutofit/>
          </a:bodyPr>
          <a:lstStyle/>
          <a:p>
            <a:r>
              <a:rPr lang="en-CA" sz="2300" dirty="0" smtClean="0"/>
              <a:t>An angle created by the </a:t>
            </a:r>
            <a:r>
              <a:rPr lang="en-CA" sz="2300" b="1" dirty="0" smtClean="0">
                <a:solidFill>
                  <a:srgbClr val="FF0000"/>
                </a:solidFill>
              </a:rPr>
              <a:t>terminal arm</a:t>
            </a:r>
            <a:r>
              <a:rPr lang="en-CA" sz="2300" dirty="0" smtClean="0"/>
              <a:t> and </a:t>
            </a:r>
            <a:r>
              <a:rPr lang="en-CA" sz="2300" b="1" dirty="0" smtClean="0"/>
              <a:t>X-axis</a:t>
            </a:r>
            <a:r>
              <a:rPr lang="en-CA" sz="2300" dirty="0" smtClean="0"/>
              <a:t>.</a:t>
            </a:r>
          </a:p>
          <a:p>
            <a:r>
              <a:rPr lang="en-CA" sz="2300" dirty="0" smtClean="0"/>
              <a:t>Reference angles must be in the </a:t>
            </a:r>
            <a:r>
              <a:rPr lang="en-CA" sz="2300" u="sng" dirty="0" smtClean="0"/>
              <a:t>same quadrant</a:t>
            </a:r>
            <a:r>
              <a:rPr lang="en-CA" sz="2300" dirty="0" smtClean="0"/>
              <a:t> as the terminal arm</a:t>
            </a:r>
          </a:p>
          <a:p>
            <a:pPr>
              <a:buFont typeface="Wingdings" pitchFamily="2" charset="2"/>
              <a:buNone/>
            </a:pPr>
            <a:r>
              <a:rPr lang="en-CA" sz="2300" dirty="0" smtClean="0"/>
              <a:t>Ex: Given the following angles in standard position, find the </a:t>
            </a:r>
          </a:p>
          <a:p>
            <a:pPr>
              <a:buFont typeface="Wingdings" pitchFamily="2" charset="2"/>
              <a:buNone/>
            </a:pPr>
            <a:r>
              <a:rPr lang="en-CA" sz="2300" dirty="0" smtClean="0"/>
              <a:t>       reference angle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82638" y="3660775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2031206" y="3659982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Arc 13"/>
          <p:cNvSpPr/>
          <p:nvPr/>
        </p:nvSpPr>
        <p:spPr>
          <a:xfrm>
            <a:off x="1450975" y="4303713"/>
            <a:ext cx="1260475" cy="1260475"/>
          </a:xfrm>
          <a:prstGeom prst="arc">
            <a:avLst>
              <a:gd name="adj1" fmla="val 10812455"/>
              <a:gd name="adj2" fmla="val 12431040"/>
            </a:avLst>
          </a:prstGeom>
          <a:ln>
            <a:solidFill>
              <a:srgbClr val="0070C0"/>
            </a:solidFill>
            <a:headEnd type="none" w="lg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942975" y="3049588"/>
          <a:ext cx="915988" cy="455612"/>
        </p:xfrm>
        <a:graphic>
          <a:graphicData uri="http://schemas.openxmlformats.org/presentationml/2006/ole">
            <p:oleObj spid="_x0000_s16458" name="Equation" r:id="rId4" imgW="532937" imgH="266469" progId="Equation.DSMT4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16100" y="3094038"/>
            <a:ext cx="2198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17" name="Arc 16"/>
          <p:cNvSpPr/>
          <p:nvPr/>
        </p:nvSpPr>
        <p:spPr>
          <a:xfrm>
            <a:off x="1428750" y="4314825"/>
            <a:ext cx="1260475" cy="1260475"/>
          </a:xfrm>
          <a:prstGeom prst="arc">
            <a:avLst>
              <a:gd name="adj1" fmla="val 12561316"/>
              <a:gd name="adj2" fmla="val 71488"/>
            </a:avLst>
          </a:prstGeom>
          <a:ln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2498725" y="4076700"/>
          <a:ext cx="566738" cy="411163"/>
        </p:xfrm>
        <a:graphic>
          <a:graphicData uri="http://schemas.openxmlformats.org/presentationml/2006/ole">
            <p:oleObj spid="_x0000_s16459" name="Equation" r:id="rId5" imgW="330057" imgH="241195" progId="Equation.DSMT4">
              <p:embed/>
            </p:oleObj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830263" y="5262563"/>
          <a:ext cx="2289175" cy="455612"/>
        </p:xfrm>
        <a:graphic>
          <a:graphicData uri="http://schemas.openxmlformats.org/presentationml/2006/ole">
            <p:oleObj spid="_x0000_s16460" name="Equation" r:id="rId6" imgW="1332921" imgH="266584" progId="Equation.DSMT4">
              <p:embed/>
            </p:oleObj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/>
        </p:nvGraphicFramePr>
        <p:xfrm>
          <a:off x="1463675" y="5713413"/>
          <a:ext cx="1103313" cy="671512"/>
        </p:xfrm>
        <a:graphic>
          <a:graphicData uri="http://schemas.openxmlformats.org/presentationml/2006/ole">
            <p:oleObj spid="_x0000_s16461" name="Equation" r:id="rId7" imgW="393529" imgH="241195" progId="Equation.DSMT4">
              <p:embed/>
            </p:oleObj>
          </a:graphicData>
        </a:graphic>
      </p:graphicFrame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781550" y="3781425"/>
            <a:ext cx="2571750" cy="2571750"/>
            <a:chOff x="1000100" y="2786058"/>
            <a:chExt cx="2571768" cy="2571768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"/>
          <p:cNvGrpSpPr>
            <a:grpSpLocks/>
          </p:cNvGrpSpPr>
          <p:nvPr/>
        </p:nvGrpSpPr>
        <p:grpSpPr bwMode="auto">
          <a:xfrm rot="5400000">
            <a:off x="6030119" y="3780632"/>
            <a:ext cx="1587" cy="2571750"/>
            <a:chOff x="2713818" y="2786852"/>
            <a:chExt cx="2382" cy="2570974"/>
          </a:xfrm>
        </p:grpSpPr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Arc 26"/>
          <p:cNvSpPr/>
          <p:nvPr/>
        </p:nvSpPr>
        <p:spPr>
          <a:xfrm>
            <a:off x="5294313" y="4352925"/>
            <a:ext cx="1439862" cy="1439863"/>
          </a:xfrm>
          <a:prstGeom prst="arc">
            <a:avLst>
              <a:gd name="adj1" fmla="val 6099874"/>
              <a:gd name="adj2" fmla="val 10729529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4887913" y="3170238"/>
          <a:ext cx="1023937" cy="455612"/>
        </p:xfrm>
        <a:graphic>
          <a:graphicData uri="http://schemas.openxmlformats.org/presentationml/2006/ole">
            <p:oleObj spid="_x0000_s16462" name="Equation" r:id="rId8" imgW="596641" imgH="266584" progId="Equation.DSMT4">
              <p:embed/>
            </p:oleObj>
          </a:graphicData>
        </a:graphic>
      </p:graphicFrame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815013" y="3216275"/>
            <a:ext cx="219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0" name="Arc 29"/>
          <p:cNvSpPr/>
          <p:nvPr/>
        </p:nvSpPr>
        <p:spPr>
          <a:xfrm>
            <a:off x="5427663" y="4435475"/>
            <a:ext cx="1260475" cy="1260475"/>
          </a:xfrm>
          <a:prstGeom prst="arc">
            <a:avLst>
              <a:gd name="adj1" fmla="val 10801100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4979988" y="4387850"/>
          <a:ext cx="588962" cy="411163"/>
        </p:xfrm>
        <a:graphic>
          <a:graphicData uri="http://schemas.openxmlformats.org/presentationml/2006/ole">
            <p:oleObj spid="_x0000_s16463" name="Equation" r:id="rId9" imgW="342751" imgH="241195" progId="Equation.DSMT4">
              <p:embed/>
            </p:oleObj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/>
        </p:nvGraphicFramePr>
        <p:xfrm>
          <a:off x="6694488" y="4516438"/>
          <a:ext cx="2311400" cy="455612"/>
        </p:xfrm>
        <a:graphic>
          <a:graphicData uri="http://schemas.openxmlformats.org/presentationml/2006/ole">
            <p:oleObj spid="_x0000_s16464" name="Equation" r:id="rId10" imgW="1345616" imgH="266584" progId="Equation.DSMT4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7412038" y="5026025"/>
          <a:ext cx="1101725" cy="671513"/>
        </p:xfrm>
        <a:graphic>
          <a:graphicData uri="http://schemas.openxmlformats.org/presentationml/2006/ole">
            <p:oleObj spid="_x0000_s16465" name="Equation" r:id="rId11" imgW="393529" imgH="241195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42875" y="4060825"/>
            <a:ext cx="14017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35" name="Freeform 34"/>
          <p:cNvSpPr/>
          <p:nvPr/>
        </p:nvSpPr>
        <p:spPr>
          <a:xfrm>
            <a:off x="996950" y="4457700"/>
            <a:ext cx="487363" cy="388938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Arc 35"/>
          <p:cNvSpPr/>
          <p:nvPr/>
        </p:nvSpPr>
        <p:spPr>
          <a:xfrm flipV="1">
            <a:off x="5426075" y="4457700"/>
            <a:ext cx="1260475" cy="1260475"/>
          </a:xfrm>
          <a:prstGeom prst="arc">
            <a:avLst>
              <a:gd name="adj1" fmla="val 10801100"/>
              <a:gd name="adj2" fmla="val 15316277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TextBox 36"/>
          <p:cNvSpPr txBox="1"/>
          <p:nvPr/>
        </p:nvSpPr>
        <p:spPr>
          <a:xfrm>
            <a:off x="3478213" y="5686425"/>
            <a:ext cx="14001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38" name="Freeform 37"/>
          <p:cNvSpPr/>
          <p:nvPr/>
        </p:nvSpPr>
        <p:spPr>
          <a:xfrm flipV="1">
            <a:off x="4595813" y="5403850"/>
            <a:ext cx="784225" cy="604838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1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3304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120000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5300000">
                                      <p:cBhvr>
                                        <p:cTn id="9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7" grpId="0" animBg="1"/>
      <p:bldP spid="27" grpId="0" animBg="1"/>
      <p:bldP spid="29" grpId="0"/>
      <p:bldP spid="30" grpId="0" animBg="1"/>
      <p:bldP spid="34" grpId="0"/>
      <p:bldP spid="35" grpId="0" animBg="1"/>
      <p:bldP spid="36" grpId="0" animBg="1"/>
      <p:bldP spid="37" grpId="0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Content Placeholder 2"/>
          <p:cNvSpPr>
            <a:spLocks noGrp="1"/>
          </p:cNvSpPr>
          <p:nvPr>
            <p:ph sz="quarter" idx="1"/>
          </p:nvPr>
        </p:nvSpPr>
        <p:spPr>
          <a:xfrm>
            <a:off x="255588" y="269875"/>
            <a:ext cx="8318500" cy="8588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Given each of the following terminal arms, indicate which is the reference angle:</a:t>
            </a:r>
          </a:p>
        </p:txBody>
      </p:sp>
      <p:grpSp>
        <p:nvGrpSpPr>
          <p:cNvPr id="9228" name="Group 10"/>
          <p:cNvGrpSpPr>
            <a:grpSpLocks/>
          </p:cNvGrpSpPr>
          <p:nvPr/>
        </p:nvGrpSpPr>
        <p:grpSpPr bwMode="auto">
          <a:xfrm>
            <a:off x="1114425" y="1641475"/>
            <a:ext cx="1878013" cy="1992313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2966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1186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 rot="10800000">
            <a:off x="1200150" y="1863725"/>
            <a:ext cx="842963" cy="7604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227138" y="2251075"/>
          <a:ext cx="352425" cy="382588"/>
        </p:xfrm>
        <a:graphic>
          <a:graphicData uri="http://schemas.openxmlformats.org/presentationml/2006/ole">
            <p:oleObj spid="_x0000_s17482" name="Equation" r:id="rId4" imgW="152268" imgH="164957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673225" y="1878013"/>
          <a:ext cx="352425" cy="382587"/>
        </p:xfrm>
        <a:graphic>
          <a:graphicData uri="http://schemas.openxmlformats.org/presentationml/2006/ole">
            <p:oleObj spid="_x0000_s17483" name="Equation" r:id="rId5" imgW="152268" imgH="164957" progId="Equation.DSMT4">
              <p:embed/>
            </p:oleObj>
          </a:graphicData>
        </a:graphic>
      </p:graphicFrame>
      <p:sp>
        <p:nvSpPr>
          <p:cNvPr id="11" name="Arc 10"/>
          <p:cNvSpPr/>
          <p:nvPr/>
        </p:nvSpPr>
        <p:spPr>
          <a:xfrm>
            <a:off x="1579563" y="2184400"/>
            <a:ext cx="900112" cy="900113"/>
          </a:xfrm>
          <a:prstGeom prst="arc">
            <a:avLst>
              <a:gd name="adj1" fmla="val 13508543"/>
              <a:gd name="adj2" fmla="val 16448265"/>
            </a:avLst>
          </a:prstGeom>
          <a:ln w="25400">
            <a:solidFill>
              <a:srgbClr val="00B05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Arc 11"/>
          <p:cNvSpPr/>
          <p:nvPr/>
        </p:nvSpPr>
        <p:spPr>
          <a:xfrm rot="16200000" flipH="1">
            <a:off x="1601788" y="2182813"/>
            <a:ext cx="900112" cy="900112"/>
          </a:xfrm>
          <a:prstGeom prst="arc">
            <a:avLst>
              <a:gd name="adj1" fmla="val 13508543"/>
              <a:gd name="adj2" fmla="val 16118351"/>
            </a:avLst>
          </a:prstGeom>
          <a:ln w="22225">
            <a:solidFill>
              <a:srgbClr val="0070C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271588" y="3733800"/>
          <a:ext cx="1674812" cy="412750"/>
        </p:xfrm>
        <a:graphic>
          <a:graphicData uri="http://schemas.openxmlformats.org/presentationml/2006/ole">
            <p:oleObj spid="_x0000_s17484" name="Equation" r:id="rId6" imgW="723272" imgH="177646" progId="Equation.DSMT4">
              <p:embed/>
            </p:oleObj>
          </a:graphicData>
        </a:graphic>
      </p:graphicFrame>
      <p:sp>
        <p:nvSpPr>
          <p:cNvPr id="14" name="Oval 13"/>
          <p:cNvSpPr/>
          <p:nvPr/>
        </p:nvSpPr>
        <p:spPr>
          <a:xfrm>
            <a:off x="1216025" y="3640138"/>
            <a:ext cx="509588" cy="5953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9233" name="Group 10"/>
          <p:cNvGrpSpPr>
            <a:grpSpLocks/>
          </p:cNvGrpSpPr>
          <p:nvPr/>
        </p:nvGrpSpPr>
        <p:grpSpPr bwMode="auto">
          <a:xfrm>
            <a:off x="3836988" y="1620838"/>
            <a:ext cx="1878012" cy="1992312"/>
            <a:chOff x="1000100" y="2786058"/>
            <a:chExt cx="2571768" cy="2571768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1000100" y="4072967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1001187" y="4071942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rot="16200000" flipH="1">
            <a:off x="4748213" y="2619375"/>
            <a:ext cx="801688" cy="7699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170363" y="2940050"/>
          <a:ext cx="352425" cy="381000"/>
        </p:xfrm>
        <a:graphic>
          <a:graphicData uri="http://schemas.openxmlformats.org/presentationml/2006/ole">
            <p:oleObj spid="_x0000_s17485" name="Equation" r:id="rId7" imgW="152268" imgH="164957" progId="Equation.DSMT4">
              <p:embed/>
            </p:oleObj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5230813" y="2692400"/>
          <a:ext cx="352425" cy="382588"/>
        </p:xfrm>
        <a:graphic>
          <a:graphicData uri="http://schemas.openxmlformats.org/presentationml/2006/ole">
            <p:oleObj spid="_x0000_s17486" name="Equation" r:id="rId8" imgW="152268" imgH="164957" progId="Equation.DSMT4">
              <p:embed/>
            </p:oleObj>
          </a:graphicData>
        </a:graphic>
      </p:graphicFrame>
      <p:sp>
        <p:nvSpPr>
          <p:cNvPr id="21" name="Arc 20"/>
          <p:cNvSpPr/>
          <p:nvPr/>
        </p:nvSpPr>
        <p:spPr>
          <a:xfrm>
            <a:off x="4302125" y="2163763"/>
            <a:ext cx="900113" cy="900112"/>
          </a:xfrm>
          <a:prstGeom prst="arc">
            <a:avLst>
              <a:gd name="adj1" fmla="val 21571229"/>
              <a:gd name="adj2" fmla="val 2661830"/>
            </a:avLst>
          </a:prstGeom>
          <a:ln w="25400">
            <a:solidFill>
              <a:srgbClr val="00B05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 rot="16200000" flipH="1">
            <a:off x="4324351" y="2160587"/>
            <a:ext cx="900112" cy="900113"/>
          </a:xfrm>
          <a:prstGeom prst="arc">
            <a:avLst>
              <a:gd name="adj1" fmla="val 16560585"/>
              <a:gd name="adj2" fmla="val 2465293"/>
            </a:avLst>
          </a:prstGeom>
          <a:ln w="22225">
            <a:solidFill>
              <a:srgbClr val="0070C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994150" y="3713163"/>
          <a:ext cx="1674813" cy="412750"/>
        </p:xfrm>
        <a:graphic>
          <a:graphicData uri="http://schemas.openxmlformats.org/presentationml/2006/ole">
            <p:oleObj spid="_x0000_s17487" name="Equation" r:id="rId9" imgW="723272" imgH="177646" progId="Equation.DSMT4">
              <p:embed/>
            </p:oleObj>
          </a:graphicData>
        </a:graphic>
      </p:graphicFrame>
      <p:sp>
        <p:nvSpPr>
          <p:cNvPr id="24" name="Oval 23"/>
          <p:cNvSpPr/>
          <p:nvPr/>
        </p:nvSpPr>
        <p:spPr>
          <a:xfrm>
            <a:off x="5230813" y="3587750"/>
            <a:ext cx="509587" cy="5953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9238" name="Group 10"/>
          <p:cNvGrpSpPr>
            <a:grpSpLocks/>
          </p:cNvGrpSpPr>
          <p:nvPr/>
        </p:nvGrpSpPr>
        <p:grpSpPr bwMode="auto">
          <a:xfrm>
            <a:off x="6243638" y="1616075"/>
            <a:ext cx="1878012" cy="1990725"/>
            <a:chOff x="1000100" y="2786058"/>
            <a:chExt cx="2571768" cy="2571768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1000100" y="4071943"/>
              <a:ext cx="2571768" cy="205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1001187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rot="5400000">
            <a:off x="6525419" y="2694782"/>
            <a:ext cx="742950" cy="5508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6324600" y="2178050"/>
          <a:ext cx="352425" cy="381000"/>
        </p:xfrm>
        <a:graphic>
          <a:graphicData uri="http://schemas.openxmlformats.org/presentationml/2006/ole">
            <p:oleObj spid="_x0000_s17488" name="Equation" r:id="rId10" imgW="152268" imgH="164957" progId="Equation.DSMT4">
              <p:embed/>
            </p:oleObj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816725" y="3067050"/>
          <a:ext cx="352425" cy="381000"/>
        </p:xfrm>
        <a:graphic>
          <a:graphicData uri="http://schemas.openxmlformats.org/presentationml/2006/ole">
            <p:oleObj spid="_x0000_s17489" name="Equation" r:id="rId11" imgW="152268" imgH="164957" progId="Equation.DSMT4">
              <p:embed/>
            </p:oleObj>
          </a:graphicData>
        </a:graphic>
      </p:graphicFrame>
      <p:sp>
        <p:nvSpPr>
          <p:cNvPr id="32" name="Arc 31"/>
          <p:cNvSpPr/>
          <p:nvPr/>
        </p:nvSpPr>
        <p:spPr>
          <a:xfrm>
            <a:off x="6708775" y="2159000"/>
            <a:ext cx="900113" cy="900113"/>
          </a:xfrm>
          <a:prstGeom prst="arc">
            <a:avLst>
              <a:gd name="adj1" fmla="val 5330342"/>
              <a:gd name="adj2" fmla="val 7417148"/>
            </a:avLst>
          </a:prstGeom>
          <a:ln w="25400">
            <a:solidFill>
              <a:srgbClr val="00B05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 rot="16200000" flipH="1">
            <a:off x="6731000" y="2155825"/>
            <a:ext cx="900113" cy="900113"/>
          </a:xfrm>
          <a:prstGeom prst="arc">
            <a:avLst>
              <a:gd name="adj1" fmla="val 5437509"/>
              <a:gd name="adj2" fmla="val 19182336"/>
            </a:avLst>
          </a:prstGeom>
          <a:ln w="22225">
            <a:solidFill>
              <a:srgbClr val="0070C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400800" y="3708400"/>
          <a:ext cx="1674813" cy="412750"/>
        </p:xfrm>
        <a:graphic>
          <a:graphicData uri="http://schemas.openxmlformats.org/presentationml/2006/ole">
            <p:oleObj spid="_x0000_s17490" name="Equation" r:id="rId12" imgW="723272" imgH="177646" progId="Equation.DSMT4">
              <p:embed/>
            </p:oleObj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557963" y="4162425"/>
            <a:ext cx="1352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NEITHER!!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6538" y="4933950"/>
            <a:ext cx="8453437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NOTE: THE Reference angles must be formed with the X-axis and</a:t>
            </a:r>
            <a:br>
              <a:rPr lang="en-CA" sz="2100" dirty="0">
                <a:solidFill>
                  <a:srgbClr val="FF0000"/>
                </a:solidFill>
                <a:latin typeface="+mj-lt"/>
              </a:rPr>
            </a:br>
            <a:r>
              <a:rPr lang="en-CA" sz="2100" dirty="0">
                <a:solidFill>
                  <a:srgbClr val="FF0000"/>
                </a:solidFill>
                <a:latin typeface="+mj-lt"/>
              </a:rPr>
              <a:t> it must be in the </a:t>
            </a:r>
            <a:r>
              <a:rPr lang="en-CA" sz="2100" u="sng" dirty="0">
                <a:solidFill>
                  <a:srgbClr val="FF0000"/>
                </a:solidFill>
                <a:latin typeface="+mj-lt"/>
              </a:rPr>
              <a:t>same quadrant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 as the terminal arm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924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102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21" grpId="0" animBg="1"/>
      <p:bldP spid="22" grpId="0" animBg="1"/>
      <p:bldP spid="24" grpId="0" animBg="1"/>
      <p:bldP spid="32" grpId="0" animBg="1"/>
      <p:bldP spid="33" grpId="0" animBg="1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320675"/>
            <a:ext cx="8489950" cy="91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Practice: Find the reference angle for each of the following angles in standard position: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582613" y="1295400"/>
          <a:ext cx="828675" cy="736600"/>
        </p:xfrm>
        <a:graphic>
          <a:graphicData uri="http://schemas.openxmlformats.org/presentationml/2006/ole">
            <p:oleObj spid="_x0000_s18490" name="Equation" r:id="rId4" imgW="482391" imgH="431613" progId="Equation.DSMT4">
              <p:embed/>
            </p:oleObj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4437063" y="1477963"/>
          <a:ext cx="2116137" cy="368300"/>
        </p:xfrm>
        <a:graphic>
          <a:graphicData uri="http://schemas.openxmlformats.org/presentationml/2006/ole">
            <p:oleObj spid="_x0000_s18491" name="Equation" r:id="rId5" imgW="1231366" imgH="215806" progId="Equation.DSMT4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55688" y="1985963"/>
            <a:ext cx="2571750" cy="2571750"/>
            <a:chOff x="1000100" y="2786058"/>
            <a:chExt cx="2571768" cy="2571768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2304256" y="1985169"/>
            <a:ext cx="1588" cy="2571750"/>
            <a:chOff x="2713818" y="2786852"/>
            <a:chExt cx="2382" cy="2570974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Arc 12"/>
          <p:cNvSpPr/>
          <p:nvPr/>
        </p:nvSpPr>
        <p:spPr>
          <a:xfrm>
            <a:off x="1701800" y="2708275"/>
            <a:ext cx="1041400" cy="1116013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57175" y="4206875"/>
          <a:ext cx="1984375" cy="738188"/>
        </p:xfrm>
        <a:graphic>
          <a:graphicData uri="http://schemas.openxmlformats.org/presentationml/2006/ole">
            <p:oleObj spid="_x0000_s18492" name="Equation" r:id="rId6" imgW="1155700" imgH="431800" progId="Equation.DSMT4">
              <p:embed/>
            </p:oleObj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982663" y="4973638"/>
          <a:ext cx="1381125" cy="776287"/>
        </p:xfrm>
        <a:graphic>
          <a:graphicData uri="http://schemas.openxmlformats.org/presentationml/2006/ole">
            <p:oleObj spid="_x0000_s18493" name="Equation" r:id="rId7" imgW="761669" imgH="431613" progId="Equation.DSMT4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38538" y="2435225"/>
            <a:ext cx="14017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Angle</a:t>
            </a:r>
          </a:p>
        </p:txBody>
      </p:sp>
      <p:sp>
        <p:nvSpPr>
          <p:cNvPr id="19" name="Freeform 18"/>
          <p:cNvSpPr/>
          <p:nvPr/>
        </p:nvSpPr>
        <p:spPr>
          <a:xfrm flipH="1">
            <a:off x="3087688" y="2732088"/>
            <a:ext cx="558800" cy="428625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Arc 19"/>
          <p:cNvSpPr/>
          <p:nvPr/>
        </p:nvSpPr>
        <p:spPr>
          <a:xfrm flipV="1">
            <a:off x="1700213" y="2686050"/>
            <a:ext cx="1281112" cy="1196975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Arc 20"/>
          <p:cNvSpPr/>
          <p:nvPr/>
        </p:nvSpPr>
        <p:spPr>
          <a:xfrm>
            <a:off x="1936750" y="2705100"/>
            <a:ext cx="1041400" cy="1116013"/>
          </a:xfrm>
          <a:prstGeom prst="arc">
            <a:avLst>
              <a:gd name="adj1" fmla="val 19383831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>
            <a:off x="1614488" y="2501900"/>
            <a:ext cx="1458912" cy="1562100"/>
          </a:xfrm>
          <a:prstGeom prst="arc">
            <a:avLst>
              <a:gd name="adj1" fmla="val 19896646"/>
              <a:gd name="adj2" fmla="val 71488"/>
            </a:avLst>
          </a:prstGeom>
          <a:ln>
            <a:solidFill>
              <a:srgbClr val="0070C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1050925" y="5815013"/>
          <a:ext cx="552450" cy="776287"/>
        </p:xfrm>
        <a:graphic>
          <a:graphicData uri="http://schemas.openxmlformats.org/presentationml/2006/ole">
            <p:oleObj spid="_x0000_s18494" name="Equation" r:id="rId8" imgW="304668" imgH="431613" progId="Equation.DSMT4">
              <p:embed/>
            </p:oleObj>
          </a:graphicData>
        </a:graphic>
      </p:graphicFrame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937125" y="1984375"/>
            <a:ext cx="2571750" cy="2571750"/>
            <a:chOff x="1000100" y="2786058"/>
            <a:chExt cx="2571768" cy="2571768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9"/>
          <p:cNvGrpSpPr>
            <a:grpSpLocks/>
          </p:cNvGrpSpPr>
          <p:nvPr/>
        </p:nvGrpSpPr>
        <p:grpSpPr bwMode="auto">
          <a:xfrm rot="5400000">
            <a:off x="6185694" y="1983582"/>
            <a:ext cx="1587" cy="2571750"/>
            <a:chOff x="2713818" y="2786852"/>
            <a:chExt cx="2382" cy="2570974"/>
          </a:xfrm>
        </p:grpSpPr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Arc 44"/>
          <p:cNvSpPr/>
          <p:nvPr/>
        </p:nvSpPr>
        <p:spPr>
          <a:xfrm>
            <a:off x="5653088" y="2705100"/>
            <a:ext cx="1246187" cy="1119188"/>
          </a:xfrm>
          <a:prstGeom prst="arc">
            <a:avLst>
              <a:gd name="adj1" fmla="val 1086981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3868738" y="4495800"/>
          <a:ext cx="2527300" cy="368300"/>
        </p:xfrm>
        <a:graphic>
          <a:graphicData uri="http://schemas.openxmlformats.org/presentationml/2006/ole">
            <p:oleObj spid="_x0000_s18495" name="Equation" r:id="rId9" imgW="1473200" imgH="215900" progId="Equation.DSMT4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7550150" y="2776538"/>
            <a:ext cx="14017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Reference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   Angle</a:t>
            </a:r>
          </a:p>
        </p:txBody>
      </p:sp>
      <p:sp>
        <p:nvSpPr>
          <p:cNvPr id="49" name="Freeform 48"/>
          <p:cNvSpPr/>
          <p:nvPr/>
        </p:nvSpPr>
        <p:spPr>
          <a:xfrm flipH="1">
            <a:off x="7237413" y="3101975"/>
            <a:ext cx="558800" cy="430213"/>
          </a:xfrm>
          <a:custGeom>
            <a:avLst/>
            <a:gdLst>
              <a:gd name="connsiteX0" fmla="*/ 0 w 486889"/>
              <a:gd name="connsiteY0" fmla="*/ 7917 h 389906"/>
              <a:gd name="connsiteX1" fmla="*/ 225631 w 486889"/>
              <a:gd name="connsiteY1" fmla="*/ 55418 h 389906"/>
              <a:gd name="connsiteX2" fmla="*/ 59377 w 486889"/>
              <a:gd name="connsiteY2" fmla="*/ 340426 h 389906"/>
              <a:gd name="connsiteX3" fmla="*/ 486889 w 486889"/>
              <a:gd name="connsiteY3" fmla="*/ 352301 h 38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889" h="389906">
                <a:moveTo>
                  <a:pt x="0" y="7917"/>
                </a:moveTo>
                <a:cubicBezTo>
                  <a:pt x="107867" y="3958"/>
                  <a:pt x="215735" y="0"/>
                  <a:pt x="225631" y="55418"/>
                </a:cubicBezTo>
                <a:cubicBezTo>
                  <a:pt x="235527" y="110836"/>
                  <a:pt x="15834" y="290946"/>
                  <a:pt x="59377" y="340426"/>
                </a:cubicBezTo>
                <a:cubicBezTo>
                  <a:pt x="102920" y="389906"/>
                  <a:pt x="294904" y="371103"/>
                  <a:pt x="486889" y="352301"/>
                </a:cubicBezTo>
              </a:path>
            </a:pathLst>
          </a:cu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Arc 49"/>
          <p:cNvSpPr/>
          <p:nvPr/>
        </p:nvSpPr>
        <p:spPr>
          <a:xfrm flipV="1">
            <a:off x="5653088" y="2755900"/>
            <a:ext cx="973137" cy="1008063"/>
          </a:xfrm>
          <a:prstGeom prst="arc">
            <a:avLst>
              <a:gd name="adj1" fmla="val 10669594"/>
              <a:gd name="adj2" fmla="val 71488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Arc 50"/>
          <p:cNvSpPr/>
          <p:nvPr/>
        </p:nvSpPr>
        <p:spPr>
          <a:xfrm>
            <a:off x="5854700" y="2762250"/>
            <a:ext cx="1041400" cy="1117600"/>
          </a:xfrm>
          <a:prstGeom prst="arc">
            <a:avLst>
              <a:gd name="adj1" fmla="val 21444508"/>
              <a:gd name="adj2" fmla="val 1907126"/>
            </a:avLst>
          </a:prstGeom>
          <a:ln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Arc 51"/>
          <p:cNvSpPr/>
          <p:nvPr/>
        </p:nvSpPr>
        <p:spPr>
          <a:xfrm>
            <a:off x="5745163" y="2535238"/>
            <a:ext cx="1457325" cy="1563687"/>
          </a:xfrm>
          <a:prstGeom prst="arc">
            <a:avLst>
              <a:gd name="adj1" fmla="val 21512628"/>
              <a:gd name="adj2" fmla="val 2077188"/>
            </a:avLst>
          </a:prstGeom>
          <a:ln>
            <a:solidFill>
              <a:srgbClr val="0070C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7"/>
          <p:cNvGraphicFramePr>
            <a:graphicFrameLocks noChangeAspect="1"/>
          </p:cNvGraphicFramePr>
          <p:nvPr/>
        </p:nvGraphicFramePr>
        <p:xfrm>
          <a:off x="4587875" y="5006975"/>
          <a:ext cx="1289050" cy="342900"/>
        </p:xfrm>
        <a:graphic>
          <a:graphicData uri="http://schemas.openxmlformats.org/presentationml/2006/ole">
            <p:oleObj spid="_x0000_s18496" name="Equation" r:id="rId10" imgW="710891" imgH="190417" progId="Equation.DSMT4">
              <p:embed/>
            </p:oleObj>
          </a:graphicData>
        </a:graphic>
      </p:graphicFrame>
      <p:sp>
        <p:nvSpPr>
          <p:cNvPr id="1026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5719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3400000">
                                      <p:cBhvr>
                                        <p:cTn id="14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310000">
                                      <p:cBhvr>
                                        <p:cTn id="62" dur="4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  <p:bldP spid="19" grpId="0" animBg="1"/>
      <p:bldP spid="20" grpId="0" animBg="1"/>
      <p:bldP spid="21" grpId="0" animBg="1"/>
      <p:bldP spid="22" grpId="0" animBg="1"/>
      <p:bldP spid="45" grpId="0" animBg="1"/>
      <p:bldP spid="48" grpId="0"/>
      <p:bldP spid="49" grpId="0" animBg="1"/>
      <p:bldP spid="50" grpId="0" animBg="1"/>
      <p:bldP spid="51" grpId="0" animBg="1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28000" cy="9366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 smtClean="0"/>
              <a:t>Practice: Find the reference angle for each of the following angles in standard position</a:t>
            </a:r>
            <a:endParaRPr lang="en-CA" sz="2500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504825" y="1314450"/>
          <a:ext cx="668338" cy="649288"/>
        </p:xfrm>
        <a:graphic>
          <a:graphicData uri="http://schemas.openxmlformats.org/presentationml/2006/ole">
            <p:oleObj spid="_x0000_s19618" name="Equation" r:id="rId4" imgW="444307" imgH="431613" progId="Equation.DSMT4">
              <p:embed/>
            </p:oleObj>
          </a:graphicData>
        </a:graphic>
      </p:graphicFrame>
      <p:graphicFrame>
        <p:nvGraphicFramePr>
          <p:cNvPr id="11267" name="Object 2"/>
          <p:cNvGraphicFramePr>
            <a:graphicFrameLocks noChangeAspect="1"/>
          </p:cNvGraphicFramePr>
          <p:nvPr/>
        </p:nvGraphicFramePr>
        <p:xfrm>
          <a:off x="561975" y="3705225"/>
          <a:ext cx="862013" cy="649288"/>
        </p:xfrm>
        <a:graphic>
          <a:graphicData uri="http://schemas.openxmlformats.org/presentationml/2006/ole">
            <p:oleObj spid="_x0000_s19619" name="Equation" r:id="rId5" imgW="571252" imgH="431613" progId="Equation.DSMT4">
              <p:embed/>
            </p:oleObj>
          </a:graphicData>
        </a:graphic>
      </p:graphicFrame>
      <p:graphicFrame>
        <p:nvGraphicFramePr>
          <p:cNvPr id="11268" name="Object 2"/>
          <p:cNvGraphicFramePr>
            <a:graphicFrameLocks noChangeAspect="1"/>
          </p:cNvGraphicFramePr>
          <p:nvPr/>
        </p:nvGraphicFramePr>
        <p:xfrm>
          <a:off x="4298950" y="1293813"/>
          <a:ext cx="725488" cy="650875"/>
        </p:xfrm>
        <a:graphic>
          <a:graphicData uri="http://schemas.openxmlformats.org/presentationml/2006/ole">
            <p:oleObj spid="_x0000_s19620" name="Equation" r:id="rId6" imgW="482391" imgH="431613" progId="Equation.DSMT4">
              <p:embed/>
            </p:oleObj>
          </a:graphicData>
        </a:graphic>
      </p:graphicFrame>
      <p:graphicFrame>
        <p:nvGraphicFramePr>
          <p:cNvPr id="11269" name="Object 2"/>
          <p:cNvGraphicFramePr>
            <a:graphicFrameLocks noChangeAspect="1"/>
          </p:cNvGraphicFramePr>
          <p:nvPr/>
        </p:nvGraphicFramePr>
        <p:xfrm>
          <a:off x="4179888" y="3770313"/>
          <a:ext cx="860425" cy="649287"/>
        </p:xfrm>
        <a:graphic>
          <a:graphicData uri="http://schemas.openxmlformats.org/presentationml/2006/ole">
            <p:oleObj spid="_x0000_s19621" name="Equation" r:id="rId7" imgW="571252" imgH="431613" progId="Equation.DSMT4">
              <p:embed/>
            </p:oleObj>
          </a:graphicData>
        </a:graphic>
      </p:graphicFrame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22475" y="1317625"/>
            <a:ext cx="1960563" cy="1958975"/>
            <a:chOff x="1000100" y="2786058"/>
            <a:chExt cx="2571768" cy="2571768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000100" y="4071943"/>
              <a:ext cx="2571768" cy="2083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022475" y="4054475"/>
            <a:ext cx="1960563" cy="1960563"/>
            <a:chOff x="1000100" y="2786058"/>
            <a:chExt cx="2571768" cy="257176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6097588" y="1420813"/>
            <a:ext cx="1960562" cy="1960562"/>
            <a:chOff x="1000100" y="2786058"/>
            <a:chExt cx="2571768" cy="2571768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1000100" y="4072984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1001142" y="4071942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6121400" y="3965575"/>
            <a:ext cx="1960563" cy="1960563"/>
            <a:chOff x="1000100" y="2786058"/>
            <a:chExt cx="2571768" cy="2571768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642938" y="1890713"/>
          <a:ext cx="1011237" cy="649287"/>
        </p:xfrm>
        <a:graphic>
          <a:graphicData uri="http://schemas.openxmlformats.org/presentationml/2006/ole">
            <p:oleObj spid="_x0000_s19622" name="Equation" r:id="rId8" imgW="672808" imgH="431613" progId="Equation.DSMT4">
              <p:embed/>
            </p:oleObj>
          </a:graphicData>
        </a:graphic>
      </p:graphicFrame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2962275" y="1144588"/>
            <a:ext cx="3175" cy="2298700"/>
            <a:chOff x="2711722" y="2786851"/>
            <a:chExt cx="4478" cy="2647965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2072291" y="3444980"/>
              <a:ext cx="1285579" cy="223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2031648" y="4768962"/>
              <a:ext cx="1362386" cy="224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Arc 23"/>
          <p:cNvSpPr/>
          <p:nvPr/>
        </p:nvSpPr>
        <p:spPr>
          <a:xfrm>
            <a:off x="2381250" y="167322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Arc 24"/>
          <p:cNvSpPr/>
          <p:nvPr/>
        </p:nvSpPr>
        <p:spPr>
          <a:xfrm>
            <a:off x="2384425" y="1670050"/>
            <a:ext cx="1260475" cy="1260475"/>
          </a:xfrm>
          <a:prstGeom prst="arc">
            <a:avLst>
              <a:gd name="adj1" fmla="val 7457146"/>
              <a:gd name="adj2" fmla="val 10804680"/>
            </a:avLst>
          </a:prstGeom>
          <a:ln w="25400">
            <a:solidFill>
              <a:srgbClr val="00B05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 rot="5400000">
            <a:off x="7085807" y="1283494"/>
            <a:ext cx="1587" cy="2232025"/>
            <a:chOff x="2713818" y="2786852"/>
            <a:chExt cx="2382" cy="2570974"/>
          </a:xfrm>
        </p:grpSpPr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2072266" y="3444862"/>
              <a:ext cx="1285486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 flipH="1">
              <a:off x="2072265" y="4730349"/>
              <a:ext cx="1285488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Arc 28"/>
          <p:cNvSpPr/>
          <p:nvPr/>
        </p:nvSpPr>
        <p:spPr>
          <a:xfrm>
            <a:off x="6448425" y="1784350"/>
            <a:ext cx="1260475" cy="1260475"/>
          </a:xfrm>
          <a:prstGeom prst="arc">
            <a:avLst>
              <a:gd name="adj1" fmla="val 12947900"/>
              <a:gd name="adj2" fmla="val 14333"/>
            </a:avLst>
          </a:prstGeom>
          <a:ln>
            <a:solidFill>
              <a:srgbClr val="0070C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333625" y="1438275"/>
          <a:ext cx="285750" cy="485775"/>
        </p:xfrm>
        <a:graphic>
          <a:graphicData uri="http://schemas.openxmlformats.org/presentationml/2006/ole">
            <p:oleObj spid="_x0000_s19623" name="Equation" r:id="rId9" imgW="253890" imgH="431613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2136775" y="2279650"/>
          <a:ext cx="201613" cy="485775"/>
        </p:xfrm>
        <a:graphic>
          <a:graphicData uri="http://schemas.openxmlformats.org/presentationml/2006/ole">
            <p:oleObj spid="_x0000_s19624" name="Equation" r:id="rId10" imgW="177646" imgH="431425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296863" y="2581275"/>
          <a:ext cx="1428750" cy="917575"/>
        </p:xfrm>
        <a:graphic>
          <a:graphicData uri="http://schemas.openxmlformats.org/presentationml/2006/ole">
            <p:oleObj spid="_x0000_s19625" name="Equation" r:id="rId11" imgW="672808" imgH="431613" progId="Equation.DSMT4">
              <p:embed/>
            </p:oleObj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429125" y="1936750"/>
          <a:ext cx="1011238" cy="649288"/>
        </p:xfrm>
        <a:graphic>
          <a:graphicData uri="http://schemas.openxmlformats.org/presentationml/2006/ole">
            <p:oleObj spid="_x0000_s19626" name="Equation" r:id="rId12" imgW="672808" imgH="431613" progId="Equation.DSMT4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7116763" y="1354138"/>
          <a:ext cx="285750" cy="449262"/>
        </p:xfrm>
        <a:graphic>
          <a:graphicData uri="http://schemas.openxmlformats.org/presentationml/2006/ole">
            <p:oleObj spid="_x0000_s19627" name="Equation" r:id="rId13" imgW="253890" imgH="431613" progId="Equation.DSMT4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5949950" y="1905000"/>
          <a:ext cx="257175" cy="530225"/>
        </p:xfrm>
        <a:graphic>
          <a:graphicData uri="http://schemas.openxmlformats.org/presentationml/2006/ole">
            <p:oleObj spid="_x0000_s19628" name="Equation" r:id="rId14" imgW="177646" imgH="431425" progId="Equation.DSMT4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4130675" y="2590800"/>
          <a:ext cx="1428750" cy="917575"/>
        </p:xfrm>
        <a:graphic>
          <a:graphicData uri="http://schemas.openxmlformats.org/presentationml/2006/ole">
            <p:oleObj spid="_x0000_s19629" name="Equation" r:id="rId15" imgW="672808" imgH="431613" progId="Equation.DSMT4">
              <p:embed/>
            </p:oleObj>
          </a:graphicData>
        </a:graphic>
      </p:graphicFrame>
      <p:sp>
        <p:nvSpPr>
          <p:cNvPr id="39" name="Arc 38"/>
          <p:cNvSpPr/>
          <p:nvPr/>
        </p:nvSpPr>
        <p:spPr>
          <a:xfrm>
            <a:off x="6459538" y="1758950"/>
            <a:ext cx="1260475" cy="1260475"/>
          </a:xfrm>
          <a:prstGeom prst="arc">
            <a:avLst>
              <a:gd name="adj1" fmla="val 10863442"/>
              <a:gd name="adj2" fmla="val 12809842"/>
            </a:avLst>
          </a:prstGeom>
          <a:ln w="22225">
            <a:solidFill>
              <a:srgbClr val="00B05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 rot="5400000">
            <a:off x="3002757" y="3917156"/>
            <a:ext cx="1588" cy="2232025"/>
            <a:chOff x="2713818" y="2786852"/>
            <a:chExt cx="2382" cy="2570974"/>
          </a:xfrm>
        </p:grpSpPr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2072267" y="3444863"/>
              <a:ext cx="1285486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6200000" flipH="1">
              <a:off x="2072266" y="4730350"/>
              <a:ext cx="1285488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Arc 43"/>
          <p:cNvSpPr/>
          <p:nvPr/>
        </p:nvSpPr>
        <p:spPr>
          <a:xfrm>
            <a:off x="2365375" y="4419600"/>
            <a:ext cx="1260475" cy="1260475"/>
          </a:xfrm>
          <a:prstGeom prst="arc">
            <a:avLst>
              <a:gd name="adj1" fmla="val 21596377"/>
              <a:gd name="adj2" fmla="val 10699894"/>
            </a:avLst>
          </a:prstGeom>
          <a:ln>
            <a:solidFill>
              <a:srgbClr val="0070C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427038" y="4416425"/>
          <a:ext cx="1182687" cy="649288"/>
        </p:xfrm>
        <a:graphic>
          <a:graphicData uri="http://schemas.openxmlformats.org/presentationml/2006/ole">
            <p:oleObj spid="_x0000_s19630" name="Equation" r:id="rId16" imgW="787400" imgH="431800" progId="Equation.DSMT4">
              <p:embed/>
            </p:oleObj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2228850" y="5484813"/>
          <a:ext cx="400050" cy="449262"/>
        </p:xfrm>
        <a:graphic>
          <a:graphicData uri="http://schemas.openxmlformats.org/presentationml/2006/ole">
            <p:oleObj spid="_x0000_s19631" name="Equation" r:id="rId17" imgW="355446" imgH="431613" progId="Equation.DSMT4">
              <p:embed/>
            </p:oleObj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2068513" y="4445000"/>
          <a:ext cx="257175" cy="528638"/>
        </p:xfrm>
        <a:graphic>
          <a:graphicData uri="http://schemas.openxmlformats.org/presentationml/2006/ole">
            <p:oleObj spid="_x0000_s19632" name="Equation" r:id="rId18" imgW="177646" imgH="431425" progId="Equation.DSMT4">
              <p:embed/>
            </p:oleObj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300038" y="5233988"/>
          <a:ext cx="1428750" cy="917575"/>
        </p:xfrm>
        <a:graphic>
          <a:graphicData uri="http://schemas.openxmlformats.org/presentationml/2006/ole">
            <p:oleObj spid="_x0000_s19633" name="Equation" r:id="rId19" imgW="672808" imgH="431613" progId="Equation.DSMT4">
              <p:embed/>
            </p:oleObj>
          </a:graphicData>
        </a:graphic>
      </p:graphicFrame>
      <p:sp>
        <p:nvSpPr>
          <p:cNvPr id="49" name="Arc 48"/>
          <p:cNvSpPr/>
          <p:nvPr/>
        </p:nvSpPr>
        <p:spPr>
          <a:xfrm>
            <a:off x="2363788" y="4405313"/>
            <a:ext cx="1260475" cy="1260475"/>
          </a:xfrm>
          <a:prstGeom prst="arc">
            <a:avLst>
              <a:gd name="adj1" fmla="val 10669153"/>
              <a:gd name="adj2" fmla="val 13758979"/>
            </a:avLst>
          </a:prstGeom>
          <a:ln w="25400">
            <a:solidFill>
              <a:srgbClr val="00B050"/>
            </a:solidFill>
            <a:headEnd type="none" w="lg" len="lg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4291013" y="4383088"/>
          <a:ext cx="1239837" cy="649287"/>
        </p:xfrm>
        <a:graphic>
          <a:graphicData uri="http://schemas.openxmlformats.org/presentationml/2006/ole">
            <p:oleObj spid="_x0000_s19634" name="Equation" r:id="rId20" imgW="825500" imgH="431800" progId="Equation.DSMT4">
              <p:embed/>
            </p:oleObj>
          </a:graphicData>
        </a:graphic>
      </p:graphicFrame>
      <p:grpSp>
        <p:nvGrpSpPr>
          <p:cNvPr id="14" name="Group 9"/>
          <p:cNvGrpSpPr>
            <a:grpSpLocks/>
          </p:cNvGrpSpPr>
          <p:nvPr/>
        </p:nvGrpSpPr>
        <p:grpSpPr bwMode="auto">
          <a:xfrm rot="5400000">
            <a:off x="7058025" y="3790951"/>
            <a:ext cx="3175" cy="2298700"/>
            <a:chOff x="2711722" y="2786851"/>
            <a:chExt cx="4478" cy="2647965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2072290" y="3444979"/>
              <a:ext cx="1285579" cy="22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>
              <a:off x="2031648" y="4768962"/>
              <a:ext cx="1362386" cy="223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Arc 53"/>
          <p:cNvSpPr/>
          <p:nvPr/>
        </p:nvSpPr>
        <p:spPr>
          <a:xfrm>
            <a:off x="6475413" y="431958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Arc 54"/>
          <p:cNvSpPr/>
          <p:nvPr/>
        </p:nvSpPr>
        <p:spPr>
          <a:xfrm>
            <a:off x="6467475" y="4316413"/>
            <a:ext cx="1133475" cy="1300162"/>
          </a:xfrm>
          <a:prstGeom prst="arc">
            <a:avLst>
              <a:gd name="adj1" fmla="val 40498"/>
              <a:gd name="adj2" fmla="val 10804680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6" name="Object 2"/>
          <p:cNvGraphicFramePr>
            <a:graphicFrameLocks noChangeAspect="1"/>
          </p:cNvGraphicFramePr>
          <p:nvPr/>
        </p:nvGraphicFramePr>
        <p:xfrm>
          <a:off x="6240463" y="5367338"/>
          <a:ext cx="376237" cy="485775"/>
        </p:xfrm>
        <a:graphic>
          <a:graphicData uri="http://schemas.openxmlformats.org/presentationml/2006/ole">
            <p:oleObj spid="_x0000_s19635" name="Equation" r:id="rId21" imgW="330057" imgH="431613" progId="Equation.DSMT4">
              <p:embed/>
            </p:oleObj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7700963" y="4391025"/>
          <a:ext cx="301625" cy="485775"/>
        </p:xfrm>
        <a:graphic>
          <a:graphicData uri="http://schemas.openxmlformats.org/presentationml/2006/ole">
            <p:oleObj spid="_x0000_s19636" name="Equation" r:id="rId22" imgW="266469" imgH="431425" progId="Equation.DSMT4">
              <p:embed/>
            </p:oleObj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4179888" y="5365750"/>
          <a:ext cx="1616075" cy="919163"/>
        </p:xfrm>
        <a:graphic>
          <a:graphicData uri="http://schemas.openxmlformats.org/presentationml/2006/ole">
            <p:oleObj spid="_x0000_s19637" name="Equation" r:id="rId23" imgW="761669" imgH="431613" progId="Equation.DSMT4">
              <p:embed/>
            </p:oleObj>
          </a:graphicData>
        </a:graphic>
      </p:graphicFrame>
      <p:sp>
        <p:nvSpPr>
          <p:cNvPr id="59" name="Arc 58"/>
          <p:cNvSpPr/>
          <p:nvPr/>
        </p:nvSpPr>
        <p:spPr>
          <a:xfrm>
            <a:off x="6567488" y="4471988"/>
            <a:ext cx="1036637" cy="931862"/>
          </a:xfrm>
          <a:prstGeom prst="arc">
            <a:avLst>
              <a:gd name="adj1" fmla="val 18263868"/>
              <a:gd name="adj2" fmla="val 14333"/>
            </a:avLst>
          </a:prstGeom>
          <a:ln w="25400">
            <a:solidFill>
              <a:srgbClr val="00B05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0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145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30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61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500000">
                                      <p:cBhvr>
                                        <p:cTn id="94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12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77150" cy="4889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IX) Recognizing Reference angles</a:t>
            </a:r>
            <a:endParaRPr lang="en-CA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092575" y="2630488"/>
            <a:ext cx="4114800" cy="411480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7046" y="4070949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6137275" y="2636838"/>
            <a:ext cx="3175" cy="411480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4433888" y="3000375"/>
            <a:ext cx="3455987" cy="34559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4257675" y="3840163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03725" y="6219825"/>
            <a:ext cx="3690938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82550" y="735013"/>
            <a:ext cx="8802688" cy="1309687"/>
          </a:xfrm>
        </p:spPr>
        <p:txBody>
          <a:bodyPr>
            <a:normAutofit fontScale="92500" lnSpcReduction="20000"/>
          </a:bodyPr>
          <a:lstStyle/>
          <a:p>
            <a:r>
              <a:rPr lang="en-CA" sz="2200" smtClean="0"/>
              <a:t>Angles with the same height will have the same reference angle</a:t>
            </a:r>
          </a:p>
          <a:p>
            <a:pPr>
              <a:buFont typeface="Wingdings" pitchFamily="2" charset="2"/>
              <a:buNone/>
            </a:pPr>
            <a:r>
              <a:rPr lang="en-CA" sz="2200" smtClean="0"/>
              <a:t>	i</a:t>
            </a:r>
            <a:r>
              <a:rPr lang="en-CA" sz="1900" smtClean="0"/>
              <a:t>e:  </a:t>
            </a:r>
            <a:r>
              <a:rPr lang="en-CA" sz="2000" smtClean="0"/>
              <a:t>30°, 150°, 210°, and 330° all have the same reference angle at 30°</a:t>
            </a:r>
          </a:p>
          <a:p>
            <a:pPr>
              <a:buFont typeface="Wingdings" pitchFamily="2" charset="2"/>
              <a:buNone/>
            </a:pPr>
            <a:r>
              <a:rPr lang="en-CA" sz="2200" smtClean="0"/>
              <a:t>	i</a:t>
            </a:r>
            <a:r>
              <a:rPr lang="en-CA" sz="1900" smtClean="0"/>
              <a:t>e:  </a:t>
            </a:r>
            <a:r>
              <a:rPr lang="en-CA" sz="2000" smtClean="0"/>
              <a:t>60°, 120°, 240°, and 300° all have the same reference angle at 60°</a:t>
            </a:r>
          </a:p>
          <a:p>
            <a:pPr>
              <a:buFont typeface="Wingdings" pitchFamily="2" charset="2"/>
              <a:buNone/>
            </a:pPr>
            <a:r>
              <a:rPr lang="en-CA" sz="2200" smtClean="0"/>
              <a:t>	i</a:t>
            </a:r>
            <a:r>
              <a:rPr lang="en-CA" sz="1900" smtClean="0"/>
              <a:t>e:  </a:t>
            </a:r>
            <a:r>
              <a:rPr lang="en-CA" sz="2000" smtClean="0"/>
              <a:t>45°, 135°, 225°, and 315° all have the same reference angle at 45°</a:t>
            </a:r>
          </a:p>
          <a:p>
            <a:pPr>
              <a:buFont typeface="Wingdings" pitchFamily="2" charset="2"/>
              <a:buNone/>
            </a:pPr>
            <a:endParaRPr lang="en-CA" sz="2000" smtClean="0"/>
          </a:p>
          <a:p>
            <a:pPr>
              <a:buFont typeface="Wingdings" pitchFamily="2" charset="2"/>
              <a:buNone/>
            </a:pPr>
            <a:endParaRPr lang="en-CA" sz="2000" smtClean="0"/>
          </a:p>
          <a:p>
            <a:pPr>
              <a:buFont typeface="Wingdings" pitchFamily="2" charset="2"/>
              <a:buNone/>
            </a:pPr>
            <a:endParaRPr lang="en-CA" sz="2000" smtClean="0"/>
          </a:p>
          <a:p>
            <a:pPr>
              <a:buFont typeface="Wingdings" pitchFamily="2" charset="2"/>
              <a:buNone/>
            </a:pPr>
            <a:endParaRPr lang="en-CA" sz="2000" smtClean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300538" y="3228975"/>
            <a:ext cx="3689350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05313" y="5570538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602413" y="4435475"/>
          <a:ext cx="254000" cy="241300"/>
        </p:xfrm>
        <a:graphic>
          <a:graphicData uri="http://schemas.openxmlformats.org/presentationml/2006/ole">
            <p:oleObj spid="_x0000_s20578" name="Equation" r:id="rId4" imgW="253890" imgH="241195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5443538" y="4424363"/>
          <a:ext cx="254000" cy="241300"/>
        </p:xfrm>
        <a:graphic>
          <a:graphicData uri="http://schemas.openxmlformats.org/presentationml/2006/ole">
            <p:oleObj spid="_x0000_s20579" name="Equation" r:id="rId5" imgW="253890" imgH="241195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6618288" y="4751388"/>
          <a:ext cx="254000" cy="241300"/>
        </p:xfrm>
        <a:graphic>
          <a:graphicData uri="http://schemas.openxmlformats.org/presentationml/2006/ole">
            <p:oleObj spid="_x0000_s20580" name="Equation" r:id="rId6" imgW="253890" imgH="241195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5459413" y="4740275"/>
          <a:ext cx="254000" cy="241300"/>
        </p:xfrm>
        <a:graphic>
          <a:graphicData uri="http://schemas.openxmlformats.org/presentationml/2006/ole">
            <p:oleObj spid="_x0000_s20581" name="Equation" r:id="rId7" imgW="253890" imgH="241195" progId="Equation.DSMT4">
              <p:embed/>
            </p:oleObj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6378575" y="4343400"/>
          <a:ext cx="363538" cy="328613"/>
        </p:xfrm>
        <a:graphic>
          <a:graphicData uri="http://schemas.openxmlformats.org/presentationml/2006/ole">
            <p:oleObj spid="_x0000_s20582" name="Equation" r:id="rId8" imgW="266469" imgH="241091" progId="Equation.DSMT4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545138" y="4321175"/>
          <a:ext cx="352425" cy="319088"/>
        </p:xfrm>
        <a:graphic>
          <a:graphicData uri="http://schemas.openxmlformats.org/presentationml/2006/ole">
            <p:oleObj spid="_x0000_s20583" name="Equation" r:id="rId9" imgW="266469" imgH="241091" progId="Equation.DSMT4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6413500" y="4795838"/>
          <a:ext cx="398463" cy="360362"/>
        </p:xfrm>
        <a:graphic>
          <a:graphicData uri="http://schemas.openxmlformats.org/presentationml/2006/ole">
            <p:oleObj spid="_x0000_s20584" name="Equation" r:id="rId10" imgW="266469" imgH="241091" progId="Equation.DSMT4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510213" y="4732338"/>
          <a:ext cx="400050" cy="361950"/>
        </p:xfrm>
        <a:graphic>
          <a:graphicData uri="http://schemas.openxmlformats.org/presentationml/2006/ole">
            <p:oleObj spid="_x0000_s20585" name="Equation" r:id="rId11" imgW="266469" imgH="241091" progId="Equation.DSMT4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7735888" y="5287963"/>
          <a:ext cx="641350" cy="450850"/>
        </p:xfrm>
        <a:graphic>
          <a:graphicData uri="http://schemas.openxmlformats.org/presentationml/2006/ole">
            <p:oleObj spid="_x0000_s20586" name="Equation" r:id="rId12" imgW="342751" imgH="241195" progId="Equation.DSMT4">
              <p:embed/>
            </p:oleObj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141788" y="3403600"/>
          <a:ext cx="619125" cy="452438"/>
        </p:xfrm>
        <a:graphic>
          <a:graphicData uri="http://schemas.openxmlformats.org/presentationml/2006/ole">
            <p:oleObj spid="_x0000_s20587" name="Equation" r:id="rId13" imgW="330057" imgH="241195" progId="Equation.DSMT4">
              <p:embed/>
            </p:oleObj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7721600" y="3548063"/>
          <a:ext cx="474663" cy="452437"/>
        </p:xfrm>
        <a:graphic>
          <a:graphicData uri="http://schemas.openxmlformats.org/presentationml/2006/ole">
            <p:oleObj spid="_x0000_s20588" name="Equation" r:id="rId14" imgW="253890" imgH="241195" progId="Equation.DSMT4">
              <p:embed/>
            </p:oleObj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3946525" y="5359400"/>
          <a:ext cx="641350" cy="452438"/>
        </p:xfrm>
        <a:graphic>
          <a:graphicData uri="http://schemas.openxmlformats.org/presentationml/2006/ole">
            <p:oleObj spid="_x0000_s20589" name="Equation" r:id="rId15" imgW="342751" imgH="241195" progId="Equation.DSMT4">
              <p:embed/>
            </p:oleObj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6186488" y="3817938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4675188" y="3821113"/>
            <a:ext cx="1485900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662488" y="4695825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194425" y="4711700"/>
            <a:ext cx="1487488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77800" y="2689225"/>
            <a:ext cx="3586163" cy="126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These angles all have the same distance from the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X-axis, so their Reference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angles are all equal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rot="-1800000" flipV="1">
            <a:off x="5889625" y="346551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7023100" y="2759075"/>
          <a:ext cx="500063" cy="452438"/>
        </p:xfrm>
        <a:graphic>
          <a:graphicData uri="http://schemas.openxmlformats.org/presentationml/2006/ole">
            <p:oleObj spid="_x0000_s20590" name="Equation" r:id="rId16" imgW="266469" imgH="241091" progId="Equation.DSMT4">
              <p:embed/>
            </p:oleObj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rot="1800000" flipH="1" flipV="1">
            <a:off x="4976813" y="3509963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4851400" y="2795588"/>
          <a:ext cx="619125" cy="452437"/>
        </p:xfrm>
        <a:graphic>
          <a:graphicData uri="http://schemas.openxmlformats.org/presentationml/2006/ole">
            <p:oleObj spid="_x0000_s20591" name="Equation" r:id="rId17" imgW="330057" imgH="241195" progId="Equation.DSMT4">
              <p:embed/>
            </p:oleObj>
          </a:graphicData>
        </a:graphic>
      </p:graphicFrame>
      <p:cxnSp>
        <p:nvCxnSpPr>
          <p:cNvPr id="56" name="Straight Arrow Connector 55"/>
          <p:cNvCxnSpPr/>
          <p:nvPr/>
        </p:nvCxnSpPr>
        <p:spPr>
          <a:xfrm rot="19800000" flipH="1">
            <a:off x="4965700" y="5040313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4665663" y="6140450"/>
          <a:ext cx="642937" cy="452438"/>
        </p:xfrm>
        <a:graphic>
          <a:graphicData uri="http://schemas.openxmlformats.org/presentationml/2006/ole">
            <p:oleObj spid="_x0000_s20592" name="Equation" r:id="rId18" imgW="342751" imgH="241195" progId="Equation.DSMT4">
              <p:embed/>
            </p:oleObj>
          </a:graphicData>
        </a:graphic>
      </p:graphicFrame>
      <p:cxnSp>
        <p:nvCxnSpPr>
          <p:cNvPr id="58" name="Straight Arrow Connector 57"/>
          <p:cNvCxnSpPr/>
          <p:nvPr/>
        </p:nvCxnSpPr>
        <p:spPr>
          <a:xfrm rot="1800000">
            <a:off x="5868988" y="5029200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2"/>
          <p:cNvGraphicFramePr>
            <a:graphicFrameLocks noChangeAspect="1"/>
          </p:cNvGraphicFramePr>
          <p:nvPr/>
        </p:nvGraphicFramePr>
        <p:xfrm>
          <a:off x="6905625" y="6129338"/>
          <a:ext cx="642938" cy="452437"/>
        </p:xfrm>
        <a:graphic>
          <a:graphicData uri="http://schemas.openxmlformats.org/presentationml/2006/ole">
            <p:oleObj spid="_x0000_s20593" name="Equation" r:id="rId19" imgW="342751" imgH="241195" progId="Equation.DSMT4">
              <p:embed/>
            </p:oleObj>
          </a:graphicData>
        </a:graphic>
      </p:graphicFrame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6494463" y="4306888"/>
          <a:ext cx="398462" cy="360362"/>
        </p:xfrm>
        <a:graphic>
          <a:graphicData uri="http://schemas.openxmlformats.org/presentationml/2006/ole">
            <p:oleObj spid="_x0000_s20594" name="Equation" r:id="rId20" imgW="266469" imgH="241091" progId="Equation.DSMT4">
              <p:embed/>
            </p:oleObj>
          </a:graphicData>
        </a:graphic>
      </p:graphicFrame>
      <p:cxnSp>
        <p:nvCxnSpPr>
          <p:cNvPr id="61" name="Straight Arrow Connector 60"/>
          <p:cNvCxnSpPr/>
          <p:nvPr/>
        </p:nvCxnSpPr>
        <p:spPr>
          <a:xfrm rot="-900000" flipV="1">
            <a:off x="6065838" y="3617913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7389813" y="3100388"/>
          <a:ext cx="500062" cy="452437"/>
        </p:xfrm>
        <a:graphic>
          <a:graphicData uri="http://schemas.openxmlformats.org/presentationml/2006/ole">
            <p:oleObj spid="_x0000_s20595" name="Equation" r:id="rId21" imgW="266469" imgH="241091" progId="Equation.DSMT4">
              <p:embed/>
            </p:oleObj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5364163" y="4268788"/>
          <a:ext cx="398462" cy="360362"/>
        </p:xfrm>
        <a:graphic>
          <a:graphicData uri="http://schemas.openxmlformats.org/presentationml/2006/ole">
            <p:oleObj spid="_x0000_s20596" name="Equation" r:id="rId22" imgW="266469" imgH="241091" progId="Equation.DSMT4">
              <p:embed/>
            </p:oleObj>
          </a:graphicData>
        </a:graphic>
      </p:graphicFrame>
      <p:cxnSp>
        <p:nvCxnSpPr>
          <p:cNvPr id="64" name="Straight Arrow Connector 63"/>
          <p:cNvCxnSpPr/>
          <p:nvPr/>
        </p:nvCxnSpPr>
        <p:spPr>
          <a:xfrm rot="900000" flipH="1" flipV="1">
            <a:off x="4792663" y="3651250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4441825" y="3122613"/>
          <a:ext cx="619125" cy="452437"/>
        </p:xfrm>
        <a:graphic>
          <a:graphicData uri="http://schemas.openxmlformats.org/presentationml/2006/ole">
            <p:oleObj spid="_x0000_s20597" name="Equation" r:id="rId23" imgW="330057" imgH="241195" progId="Equation.DSMT4">
              <p:embed/>
            </p:oleObj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5397500" y="4740275"/>
          <a:ext cx="398463" cy="360363"/>
        </p:xfrm>
        <a:graphic>
          <a:graphicData uri="http://schemas.openxmlformats.org/presentationml/2006/ole">
            <p:oleObj spid="_x0000_s20598" name="Equation" r:id="rId24" imgW="266469" imgH="241091" progId="Equation.DSMT4">
              <p:embed/>
            </p:oleObj>
          </a:graphicData>
        </a:graphic>
      </p:graphicFrame>
      <p:cxnSp>
        <p:nvCxnSpPr>
          <p:cNvPr id="67" name="Straight Arrow Connector 66"/>
          <p:cNvCxnSpPr/>
          <p:nvPr/>
        </p:nvCxnSpPr>
        <p:spPr>
          <a:xfrm rot="20700000" flipH="1">
            <a:off x="4791075" y="489426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4286250" y="5754688"/>
          <a:ext cx="642938" cy="452437"/>
        </p:xfrm>
        <a:graphic>
          <a:graphicData uri="http://schemas.openxmlformats.org/presentationml/2006/ole">
            <p:oleObj spid="_x0000_s20599" name="Equation" r:id="rId25" imgW="342751" imgH="241195" progId="Equation.DSMT4">
              <p:embed/>
            </p:oleObj>
          </a:graphicData>
        </a:graphic>
      </p:graphicFrame>
      <p:graphicFrame>
        <p:nvGraphicFramePr>
          <p:cNvPr id="69" name="Object 2"/>
          <p:cNvGraphicFramePr>
            <a:graphicFrameLocks noChangeAspect="1"/>
          </p:cNvGraphicFramePr>
          <p:nvPr/>
        </p:nvGraphicFramePr>
        <p:xfrm>
          <a:off x="6524625" y="4714875"/>
          <a:ext cx="398463" cy="360363"/>
        </p:xfrm>
        <a:graphic>
          <a:graphicData uri="http://schemas.openxmlformats.org/presentationml/2006/ole">
            <p:oleObj spid="_x0000_s20600" name="Equation" r:id="rId26" imgW="266469" imgH="241091" progId="Equation.DSMT4">
              <p:embed/>
            </p:oleObj>
          </a:graphicData>
        </a:graphic>
      </p:graphicFrame>
      <p:cxnSp>
        <p:nvCxnSpPr>
          <p:cNvPr id="70" name="Straight Arrow Connector 69"/>
          <p:cNvCxnSpPr/>
          <p:nvPr/>
        </p:nvCxnSpPr>
        <p:spPr>
          <a:xfrm rot="900000">
            <a:off x="6070600" y="4905375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7383463" y="5753100"/>
          <a:ext cx="642937" cy="452438"/>
        </p:xfrm>
        <a:graphic>
          <a:graphicData uri="http://schemas.openxmlformats.org/presentationml/2006/ole">
            <p:oleObj spid="_x0000_s20601" name="Equation" r:id="rId27" imgW="342751" imgH="241195" progId="Equation.DSMT4">
              <p:embed/>
            </p:oleObj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269875" y="4360863"/>
            <a:ext cx="3587750" cy="969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If we ever encounter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these angles, we can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 use Special triangles</a:t>
            </a:r>
          </a:p>
        </p:txBody>
      </p:sp>
      <p:sp>
        <p:nvSpPr>
          <p:cNvPr id="6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3701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2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9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build="p"/>
      <p:bldP spid="51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511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I) Measuring Angles in Degrees</a:t>
            </a:r>
            <a:endParaRPr lang="en-CA" dirty="0"/>
          </a:p>
        </p:txBody>
      </p:sp>
      <p:sp>
        <p:nvSpPr>
          <p:cNvPr id="103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8688"/>
            <a:ext cx="8043863" cy="1714500"/>
          </a:xfrm>
        </p:spPr>
        <p:txBody>
          <a:bodyPr/>
          <a:lstStyle/>
          <a:p>
            <a:r>
              <a:rPr lang="en-CA" dirty="0" smtClean="0"/>
              <a:t>When working with angles of rotation:</a:t>
            </a:r>
          </a:p>
          <a:p>
            <a:pPr lvl="1"/>
            <a:r>
              <a:rPr lang="en-CA" dirty="0" smtClean="0"/>
              <a:t>Counter clockwise: Positive Angle</a:t>
            </a:r>
          </a:p>
          <a:p>
            <a:pPr lvl="1"/>
            <a:r>
              <a:rPr lang="en-CA" dirty="0" smtClean="0"/>
              <a:t>Clockwise: Negative Angle</a:t>
            </a:r>
          </a:p>
          <a:p>
            <a:r>
              <a:rPr lang="en-CA" dirty="0" smtClean="0"/>
              <a:t>Begin on the right side at zero degrees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143000" y="3357563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2391569" y="3356769"/>
            <a:ext cx="1588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071938" y="4302125"/>
          <a:ext cx="357187" cy="484188"/>
        </p:xfrm>
        <a:graphic>
          <a:graphicData uri="http://schemas.openxmlformats.org/presentationml/2006/ole">
            <p:oleObj spid="_x0000_s3114" name="Equation" r:id="rId4" imgW="177646" imgH="241091" progId="Equation.DSMT4">
              <p:embed/>
            </p:oleObj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214563" y="2857500"/>
          <a:ext cx="511175" cy="484188"/>
        </p:xfrm>
        <a:graphic>
          <a:graphicData uri="http://schemas.openxmlformats.org/presentationml/2006/ole">
            <p:oleObj spid="_x0000_s3115" name="Equation" r:id="rId5" imgW="253890" imgH="241195" progId="Equation.DSMT4">
              <p:embed/>
            </p:oleObj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638175" y="4357688"/>
          <a:ext cx="665163" cy="484187"/>
        </p:xfrm>
        <a:graphic>
          <a:graphicData uri="http://schemas.openxmlformats.org/presentationml/2006/ole">
            <p:oleObj spid="_x0000_s3116" name="Equation" r:id="rId6" imgW="330057" imgH="241195" progId="Equation.DSMT4">
              <p:embed/>
            </p:oleObj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2130425" y="5786438"/>
          <a:ext cx="690563" cy="484187"/>
        </p:xfrm>
        <a:graphic>
          <a:graphicData uri="http://schemas.openxmlformats.org/presentationml/2006/ole">
            <p:oleObj spid="_x0000_s3117" name="Equation" r:id="rId7" imgW="342751" imgH="241195" progId="Equation.DSMT4">
              <p:embed/>
            </p:oleObj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3735388" y="4429125"/>
          <a:ext cx="407987" cy="355600"/>
        </p:xfrm>
        <a:graphic>
          <a:graphicData uri="http://schemas.openxmlformats.org/presentationml/2006/ole">
            <p:oleObj spid="_x0000_s3118" name="Equation" r:id="rId8" imgW="202936" imgH="177569" progId="Equation.DSMT4">
              <p:embed/>
            </p:oleObj>
          </a:graphicData>
        </a:graphic>
      </p:graphicFrame>
      <p:sp>
        <p:nvSpPr>
          <p:cNvPr id="18" name="Arc 17"/>
          <p:cNvSpPr/>
          <p:nvPr/>
        </p:nvSpPr>
        <p:spPr>
          <a:xfrm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Arc 19"/>
          <p:cNvSpPr/>
          <p:nvPr/>
        </p:nvSpPr>
        <p:spPr>
          <a:xfrm rot="5400000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Arc 20"/>
          <p:cNvSpPr/>
          <p:nvPr/>
        </p:nvSpPr>
        <p:spPr>
          <a:xfrm flipH="1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Arc 21"/>
          <p:cNvSpPr/>
          <p:nvPr/>
        </p:nvSpPr>
        <p:spPr>
          <a:xfrm rot="16200000" flipH="1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9" name="TextBox 18"/>
          <p:cNvSpPr txBox="1">
            <a:spLocks noChangeArrowheads="1"/>
          </p:cNvSpPr>
          <p:nvPr/>
        </p:nvSpPr>
        <p:spPr bwMode="auto">
          <a:xfrm>
            <a:off x="5049838" y="3233738"/>
            <a:ext cx="174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Quarter Circle: </a:t>
            </a:r>
          </a:p>
        </p:txBody>
      </p:sp>
      <p:sp>
        <p:nvSpPr>
          <p:cNvPr id="1040" name="TextBox 22"/>
          <p:cNvSpPr txBox="1">
            <a:spLocks noChangeArrowheads="1"/>
          </p:cNvSpPr>
          <p:nvPr/>
        </p:nvSpPr>
        <p:spPr bwMode="auto">
          <a:xfrm>
            <a:off x="5051425" y="3619500"/>
            <a:ext cx="1314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Half Circle:</a:t>
            </a:r>
          </a:p>
        </p:txBody>
      </p:sp>
      <p:sp>
        <p:nvSpPr>
          <p:cNvPr id="1041" name="TextBox 23"/>
          <p:cNvSpPr txBox="1">
            <a:spLocks noChangeArrowheads="1"/>
          </p:cNvSpPr>
          <p:nvPr/>
        </p:nvSpPr>
        <p:spPr bwMode="auto">
          <a:xfrm>
            <a:off x="5054600" y="4003675"/>
            <a:ext cx="1928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3 Quarters Circle</a:t>
            </a:r>
          </a:p>
        </p:txBody>
      </p:sp>
      <p:sp>
        <p:nvSpPr>
          <p:cNvPr id="1042" name="TextBox 24"/>
          <p:cNvSpPr txBox="1">
            <a:spLocks noChangeArrowheads="1"/>
          </p:cNvSpPr>
          <p:nvPr/>
        </p:nvSpPr>
        <p:spPr bwMode="auto">
          <a:xfrm>
            <a:off x="5056188" y="4414838"/>
            <a:ext cx="1274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Full Circle:</a:t>
            </a:r>
          </a:p>
        </p:txBody>
      </p:sp>
      <p:sp>
        <p:nvSpPr>
          <p:cNvPr id="1043" name="TextBox 22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9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3851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2" grpId="0" animBg="1"/>
      <p:bldP spid="1039" grpId="0"/>
      <p:bldP spid="1040" grpId="0"/>
      <p:bldP spid="1041" grpId="0"/>
      <p:bldP spid="10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015" y="274638"/>
            <a:ext cx="8387254" cy="592466"/>
          </a:xfrm>
        </p:spPr>
        <p:txBody>
          <a:bodyPr/>
          <a:lstStyle/>
          <a:p>
            <a:pPr>
              <a:defRPr/>
            </a:pPr>
            <a:r>
              <a:rPr lang="en-CA" sz="2600" dirty="0" smtClean="0"/>
              <a:t>Recognizing Special Angles in Radian Form</a:t>
            </a:r>
            <a:endParaRPr lang="en-CA" sz="2600" dirty="0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7732675"/>
              </p:ext>
            </p:extLst>
          </p:nvPr>
        </p:nvGraphicFramePr>
        <p:xfrm>
          <a:off x="6696123" y="3334826"/>
          <a:ext cx="696912" cy="531813"/>
        </p:xfrm>
        <a:graphic>
          <a:graphicData uri="http://schemas.openxmlformats.org/presentationml/2006/ole">
            <p:oleObj spid="_x0000_s21638" name="Equation" r:id="rId4" imgW="241091" imgH="177646" progId="Equation.DSMT4">
              <p:embed/>
            </p:oleObj>
          </a:graphicData>
        </a:graphic>
      </p:graphicFrame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346248" y="1118676"/>
            <a:ext cx="5286375" cy="4999038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2350"/>
              <a:ext cx="2571768" cy="816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7051" y="4071169"/>
              <a:ext cx="2571768" cy="1545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/>
          <p:cNvSpPr/>
          <p:nvPr/>
        </p:nvSpPr>
        <p:spPr>
          <a:xfrm>
            <a:off x="1785985" y="1566351"/>
            <a:ext cx="4440238" cy="41989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1558973" y="2588701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65348" y="5479539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12948" y="1844164"/>
            <a:ext cx="4741862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47885" y="4688964"/>
            <a:ext cx="4741863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038648" y="2561714"/>
            <a:ext cx="1909762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095548" y="2563301"/>
            <a:ext cx="1909762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079673" y="362851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046585" y="364756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9800000" flipV="1">
            <a:off x="3656060" y="2133089"/>
            <a:ext cx="1909763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800000" flipH="1" flipV="1">
            <a:off x="2482898" y="2185476"/>
            <a:ext cx="1911350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9800000" flipH="1">
            <a:off x="2468610" y="4044439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800000">
            <a:off x="3629073" y="4031739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20700000" flipV="1">
            <a:off x="3881485" y="2317239"/>
            <a:ext cx="1911350" cy="1047750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900000" flipH="1" flipV="1">
            <a:off x="2246360" y="235851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20700000" flipH="1">
            <a:off x="2244773" y="3868226"/>
            <a:ext cx="1909762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900000">
            <a:off x="3889423" y="3880926"/>
            <a:ext cx="1911350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33598" y="5117589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563735" y="2163251"/>
            <a:ext cx="4741863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84353495"/>
              </p:ext>
            </p:extLst>
          </p:nvPr>
        </p:nvGraphicFramePr>
        <p:xfrm>
          <a:off x="6029373" y="2291839"/>
          <a:ext cx="303212" cy="600075"/>
        </p:xfrm>
        <a:graphic>
          <a:graphicData uri="http://schemas.openxmlformats.org/presentationml/2006/ole">
            <p:oleObj spid="_x0000_s21639" name="Equation" r:id="rId5" imgW="164885" imgH="317087" progId="Equation.DSMT4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86764801"/>
              </p:ext>
            </p:extLst>
          </p:nvPr>
        </p:nvGraphicFramePr>
        <p:xfrm>
          <a:off x="1620885" y="2293426"/>
          <a:ext cx="419100" cy="600075"/>
        </p:xfrm>
        <a:graphic>
          <a:graphicData uri="http://schemas.openxmlformats.org/presentationml/2006/ole">
            <p:oleObj spid="_x0000_s21640" name="Equation" r:id="rId6" imgW="228501" imgH="317362" progId="Equation.DSMT4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57900169"/>
              </p:ext>
            </p:extLst>
          </p:nvPr>
        </p:nvGraphicFramePr>
        <p:xfrm>
          <a:off x="1579610" y="4398451"/>
          <a:ext cx="419100" cy="600075"/>
        </p:xfrm>
        <a:graphic>
          <a:graphicData uri="http://schemas.openxmlformats.org/presentationml/2006/ole">
            <p:oleObj spid="_x0000_s21641" name="Equation" r:id="rId7" imgW="228501" imgH="317362" progId="Equation.DSMT4">
              <p:embed/>
            </p:oleObj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5576329"/>
              </p:ext>
            </p:extLst>
          </p:nvPr>
        </p:nvGraphicFramePr>
        <p:xfrm>
          <a:off x="6034135" y="4385751"/>
          <a:ext cx="488950" cy="600075"/>
        </p:xfrm>
        <a:graphic>
          <a:graphicData uri="http://schemas.openxmlformats.org/presentationml/2006/ole">
            <p:oleObj spid="_x0000_s21642" name="Equation" r:id="rId8" imgW="266353" imgH="317087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91807862"/>
              </p:ext>
            </p:extLst>
          </p:nvPr>
        </p:nvGraphicFramePr>
        <p:xfrm>
          <a:off x="5076873" y="1271076"/>
          <a:ext cx="303212" cy="598488"/>
        </p:xfrm>
        <a:graphic>
          <a:graphicData uri="http://schemas.openxmlformats.org/presentationml/2006/ole">
            <p:oleObj spid="_x0000_s21643" name="Equation" r:id="rId9" imgW="164885" imgH="317087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69585717"/>
              </p:ext>
            </p:extLst>
          </p:nvPr>
        </p:nvGraphicFramePr>
        <p:xfrm>
          <a:off x="2619423" y="1245676"/>
          <a:ext cx="419100" cy="600075"/>
        </p:xfrm>
        <a:graphic>
          <a:graphicData uri="http://schemas.openxmlformats.org/presentationml/2006/ole">
            <p:oleObj spid="_x0000_s21644" name="Equation" r:id="rId10" imgW="228501" imgH="317362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89821951"/>
              </p:ext>
            </p:extLst>
          </p:nvPr>
        </p:nvGraphicFramePr>
        <p:xfrm>
          <a:off x="2427335" y="5368414"/>
          <a:ext cx="419100" cy="600075"/>
        </p:xfrm>
        <a:graphic>
          <a:graphicData uri="http://schemas.openxmlformats.org/presentationml/2006/ole">
            <p:oleObj spid="_x0000_s21645" name="Equation" r:id="rId11" imgW="228501" imgH="317362" progId="Equation.DSMT4">
              <p:embed/>
            </p:oleObj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60667754"/>
              </p:ext>
            </p:extLst>
          </p:nvPr>
        </p:nvGraphicFramePr>
        <p:xfrm>
          <a:off x="5581698" y="1740976"/>
          <a:ext cx="303212" cy="496888"/>
        </p:xfrm>
        <a:graphic>
          <a:graphicData uri="http://schemas.openxmlformats.org/presentationml/2006/ole">
            <p:oleObj spid="_x0000_s21646" name="Equation" r:id="rId12" imgW="164885" imgH="317087" progId="Equation.DSMT4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184043"/>
              </p:ext>
            </p:extLst>
          </p:nvPr>
        </p:nvGraphicFramePr>
        <p:xfrm>
          <a:off x="4981623" y="5452551"/>
          <a:ext cx="419100" cy="600075"/>
        </p:xfrm>
        <a:graphic>
          <a:graphicData uri="http://schemas.openxmlformats.org/presentationml/2006/ole">
            <p:oleObj spid="_x0000_s21647" name="Equation" r:id="rId13" imgW="228501" imgH="317362" progId="Equation.DSMT4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04057707"/>
              </p:ext>
            </p:extLst>
          </p:nvPr>
        </p:nvGraphicFramePr>
        <p:xfrm>
          <a:off x="2044748" y="1702876"/>
          <a:ext cx="396875" cy="496888"/>
        </p:xfrm>
        <a:graphic>
          <a:graphicData uri="http://schemas.openxmlformats.org/presentationml/2006/ole">
            <p:oleObj spid="_x0000_s21648" name="Equation" r:id="rId14" imgW="215619" imgH="317087" progId="Equation.DSMT4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14062759"/>
              </p:ext>
            </p:extLst>
          </p:nvPr>
        </p:nvGraphicFramePr>
        <p:xfrm>
          <a:off x="1989185" y="5047739"/>
          <a:ext cx="420688" cy="496887"/>
        </p:xfrm>
        <a:graphic>
          <a:graphicData uri="http://schemas.openxmlformats.org/presentationml/2006/ole">
            <p:oleObj spid="_x0000_s21649" name="Equation" r:id="rId15" imgW="228501" imgH="317362" progId="Equation.DSMT4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59398920"/>
              </p:ext>
            </p:extLst>
          </p:nvPr>
        </p:nvGraphicFramePr>
        <p:xfrm>
          <a:off x="5605510" y="5050914"/>
          <a:ext cx="420688" cy="496887"/>
        </p:xfrm>
        <a:graphic>
          <a:graphicData uri="http://schemas.openxmlformats.org/presentationml/2006/ole">
            <p:oleObj spid="_x0000_s21650" name="Equation" r:id="rId16" imgW="228501" imgH="317362" progId="Equation.DSMT4">
              <p:embed/>
            </p:oleObj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1936269"/>
              </p:ext>
            </p:extLst>
          </p:nvPr>
        </p:nvGraphicFramePr>
        <p:xfrm>
          <a:off x="623935" y="3237989"/>
          <a:ext cx="503238" cy="722312"/>
        </p:xfrm>
        <a:graphic>
          <a:graphicData uri="http://schemas.openxmlformats.org/presentationml/2006/ole">
            <p:oleObj spid="_x0000_s21651" name="Equation" r:id="rId17" imgW="228501" imgH="317362" progId="Equation.DSMT4">
              <p:embed/>
            </p:oleObj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3338689"/>
              </p:ext>
            </p:extLst>
          </p:nvPr>
        </p:nvGraphicFramePr>
        <p:xfrm>
          <a:off x="608060" y="3191951"/>
          <a:ext cx="533400" cy="811213"/>
        </p:xfrm>
        <a:graphic>
          <a:graphicData uri="http://schemas.openxmlformats.org/presentationml/2006/ole">
            <p:oleObj spid="_x0000_s21652" name="Equation" r:id="rId18" imgW="215619" imgH="317087" progId="Equation.DSMT4">
              <p:embed/>
            </p:oleObj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91130748"/>
              </p:ext>
            </p:extLst>
          </p:nvPr>
        </p:nvGraphicFramePr>
        <p:xfrm>
          <a:off x="692198" y="3222114"/>
          <a:ext cx="517525" cy="742950"/>
        </p:xfrm>
        <a:graphic>
          <a:graphicData uri="http://schemas.openxmlformats.org/presentationml/2006/ole">
            <p:oleObj spid="_x0000_s21653" name="Equation" r:id="rId19" imgW="228501" imgH="317362" progId="Equation.DSMT4">
              <p:embed/>
            </p:oleObj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97140834"/>
              </p:ext>
            </p:extLst>
          </p:nvPr>
        </p:nvGraphicFramePr>
        <p:xfrm>
          <a:off x="973185" y="3391976"/>
          <a:ext cx="439738" cy="419100"/>
        </p:xfrm>
        <a:graphic>
          <a:graphicData uri="http://schemas.openxmlformats.org/presentationml/2006/ole">
            <p:oleObj spid="_x0000_s21654" name="Equation" r:id="rId20" imgW="152334" imgH="139639" progId="Equation.DSMT4">
              <p:embed/>
            </p:oleObj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99991401"/>
              </p:ext>
            </p:extLst>
          </p:nvPr>
        </p:nvGraphicFramePr>
        <p:xfrm>
          <a:off x="458835" y="2298189"/>
          <a:ext cx="1141413" cy="600075"/>
        </p:xfrm>
        <a:graphic>
          <a:graphicData uri="http://schemas.openxmlformats.org/presentationml/2006/ole">
            <p:oleObj spid="_x0000_s21655" name="Equation" r:id="rId21" imgW="622030" imgH="317362" progId="Equation.DSMT4">
              <p:embed/>
            </p:oleObj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34431740"/>
              </p:ext>
            </p:extLst>
          </p:nvPr>
        </p:nvGraphicFramePr>
        <p:xfrm>
          <a:off x="828723" y="1648901"/>
          <a:ext cx="1141412" cy="600075"/>
        </p:xfrm>
        <a:graphic>
          <a:graphicData uri="http://schemas.openxmlformats.org/presentationml/2006/ole">
            <p:oleObj spid="_x0000_s21656" name="Equation" r:id="rId22" imgW="622030" imgH="317362" progId="Equation.DSMT4">
              <p:embed/>
            </p:oleObj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82705453"/>
              </p:ext>
            </p:extLst>
          </p:nvPr>
        </p:nvGraphicFramePr>
        <p:xfrm>
          <a:off x="1509760" y="1236151"/>
          <a:ext cx="1116013" cy="600075"/>
        </p:xfrm>
        <a:graphic>
          <a:graphicData uri="http://schemas.openxmlformats.org/presentationml/2006/ole">
            <p:oleObj spid="_x0000_s21657" name="Equation" r:id="rId23" imgW="609336" imgH="317362" progId="Equation.DSMT4">
              <p:embed/>
            </p:oleObj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7804375"/>
              </p:ext>
            </p:extLst>
          </p:nvPr>
        </p:nvGraphicFramePr>
        <p:xfrm>
          <a:off x="4700635" y="3145914"/>
          <a:ext cx="301625" cy="496887"/>
        </p:xfrm>
        <a:graphic>
          <a:graphicData uri="http://schemas.openxmlformats.org/presentationml/2006/ole">
            <p:oleObj spid="_x0000_s21658" name="Equation" r:id="rId24" imgW="164885" imgH="317087" progId="Equation.DSMT4">
              <p:embed/>
            </p:oleObj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6266581"/>
              </p:ext>
            </p:extLst>
          </p:nvPr>
        </p:nvGraphicFramePr>
        <p:xfrm>
          <a:off x="3040110" y="3134801"/>
          <a:ext cx="301625" cy="496888"/>
        </p:xfrm>
        <a:graphic>
          <a:graphicData uri="http://schemas.openxmlformats.org/presentationml/2006/ole">
            <p:oleObj spid="_x0000_s21659" name="Equation" r:id="rId25" imgW="164885" imgH="317087" progId="Equation.DSMT4">
              <p:embed/>
            </p:oleObj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82543777"/>
              </p:ext>
            </p:extLst>
          </p:nvPr>
        </p:nvGraphicFramePr>
        <p:xfrm>
          <a:off x="3033760" y="3574539"/>
          <a:ext cx="301625" cy="496887"/>
        </p:xfrm>
        <a:graphic>
          <a:graphicData uri="http://schemas.openxmlformats.org/presentationml/2006/ole">
            <p:oleObj spid="_x0000_s21660" name="Equation" r:id="rId26" imgW="164885" imgH="317087" progId="Equation.DSMT4">
              <p:embed/>
            </p:oleObj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2874240"/>
              </p:ext>
            </p:extLst>
          </p:nvPr>
        </p:nvGraphicFramePr>
        <p:xfrm>
          <a:off x="4703810" y="3603114"/>
          <a:ext cx="301625" cy="498475"/>
        </p:xfrm>
        <a:graphic>
          <a:graphicData uri="http://schemas.openxmlformats.org/presentationml/2006/ole">
            <p:oleObj spid="_x0000_s21661" name="Equation" r:id="rId27" imgW="164885" imgH="317087" progId="Equation.DSMT4">
              <p:embed/>
            </p:oleObj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4741460"/>
              </p:ext>
            </p:extLst>
          </p:nvPr>
        </p:nvGraphicFramePr>
        <p:xfrm>
          <a:off x="476298" y="4388926"/>
          <a:ext cx="1141412" cy="600075"/>
        </p:xfrm>
        <a:graphic>
          <a:graphicData uri="http://schemas.openxmlformats.org/presentationml/2006/ole">
            <p:oleObj spid="_x0000_s21662" name="Equation" r:id="rId28" imgW="622030" imgH="317362" progId="Equation.DSMT4">
              <p:embed/>
            </p:oleObj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51980797"/>
              </p:ext>
            </p:extLst>
          </p:nvPr>
        </p:nvGraphicFramePr>
        <p:xfrm>
          <a:off x="884285" y="4979476"/>
          <a:ext cx="1141413" cy="600075"/>
        </p:xfrm>
        <a:graphic>
          <a:graphicData uri="http://schemas.openxmlformats.org/presentationml/2006/ole">
            <p:oleObj spid="_x0000_s21663" name="Equation" r:id="rId29" imgW="622030" imgH="317362" progId="Equation.DSMT4">
              <p:embed/>
            </p:oleObj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55447179"/>
              </p:ext>
            </p:extLst>
          </p:nvPr>
        </p:nvGraphicFramePr>
        <p:xfrm>
          <a:off x="1365298" y="5360476"/>
          <a:ext cx="1139825" cy="600075"/>
        </p:xfrm>
        <a:graphic>
          <a:graphicData uri="http://schemas.openxmlformats.org/presentationml/2006/ole">
            <p:oleObj spid="_x0000_s21664" name="Equation" r:id="rId30" imgW="622030" imgH="317362" progId="Equation.DSMT4">
              <p:embed/>
            </p:oleObj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46087210"/>
              </p:ext>
            </p:extLst>
          </p:nvPr>
        </p:nvGraphicFramePr>
        <p:xfrm>
          <a:off x="7256510" y="3241164"/>
          <a:ext cx="600075" cy="701675"/>
        </p:xfrm>
        <a:graphic>
          <a:graphicData uri="http://schemas.openxmlformats.org/presentationml/2006/ole">
            <p:oleObj spid="_x0000_s21665" name="Equation" r:id="rId31" imgW="279279" imgH="317362" progId="Equation.DSMT4">
              <p:embed/>
            </p:oleObj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68776006"/>
              </p:ext>
            </p:extLst>
          </p:nvPr>
        </p:nvGraphicFramePr>
        <p:xfrm>
          <a:off x="7304135" y="3214176"/>
          <a:ext cx="525463" cy="752475"/>
        </p:xfrm>
        <a:graphic>
          <a:graphicData uri="http://schemas.openxmlformats.org/presentationml/2006/ole">
            <p:oleObj spid="_x0000_s21666" name="Equation" r:id="rId32" imgW="228501" imgH="317362" progId="Equation.DSMT4">
              <p:embed/>
            </p:oleObj>
          </a:graphicData>
        </a:graphic>
      </p:graphicFrame>
      <p:graphicFrame>
        <p:nvGraphicFramePr>
          <p:cNvPr id="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10014072"/>
              </p:ext>
            </p:extLst>
          </p:nvPr>
        </p:nvGraphicFramePr>
        <p:xfrm>
          <a:off x="7340648" y="3217351"/>
          <a:ext cx="501650" cy="758825"/>
        </p:xfrm>
        <a:graphic>
          <a:graphicData uri="http://schemas.openxmlformats.org/presentationml/2006/ole">
            <p:oleObj spid="_x0000_s21667" name="Equation" r:id="rId33" imgW="215619" imgH="317087" progId="Equation.DSMT4">
              <p:embed/>
            </p:oleObj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13534221"/>
              </p:ext>
            </p:extLst>
          </p:nvPr>
        </p:nvGraphicFramePr>
        <p:xfrm>
          <a:off x="6407198" y="4374639"/>
          <a:ext cx="1235075" cy="600075"/>
        </p:xfrm>
        <a:graphic>
          <a:graphicData uri="http://schemas.openxmlformats.org/presentationml/2006/ole">
            <p:oleObj spid="_x0000_s21668" name="Equation" r:id="rId34" imgW="672808" imgH="317362" progId="Equation.DSMT4">
              <p:embed/>
            </p:oleObj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27872829"/>
              </p:ext>
            </p:extLst>
          </p:nvPr>
        </p:nvGraphicFramePr>
        <p:xfrm>
          <a:off x="5946823" y="4995351"/>
          <a:ext cx="1119187" cy="600075"/>
        </p:xfrm>
        <a:graphic>
          <a:graphicData uri="http://schemas.openxmlformats.org/presentationml/2006/ole">
            <p:oleObj spid="_x0000_s21669" name="Equation" r:id="rId35" imgW="609336" imgH="317362" progId="Equation.DSMT4">
              <p:embed/>
            </p:oleObj>
          </a:graphicData>
        </a:graphic>
      </p:graphicFrame>
      <p:graphicFrame>
        <p:nvGraphicFramePr>
          <p:cNvPr id="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5757139"/>
              </p:ext>
            </p:extLst>
          </p:nvPr>
        </p:nvGraphicFramePr>
        <p:xfrm>
          <a:off x="5376910" y="5458901"/>
          <a:ext cx="1139825" cy="600075"/>
        </p:xfrm>
        <a:graphic>
          <a:graphicData uri="http://schemas.openxmlformats.org/presentationml/2006/ole">
            <p:oleObj spid="_x0000_s21670" name="Equation" r:id="rId36" imgW="622030" imgH="317362" progId="Equation.DSMT4">
              <p:embed/>
            </p:oleObj>
          </a:graphicData>
        </a:graphic>
      </p:graphicFrame>
      <p:sp>
        <p:nvSpPr>
          <p:cNvPr id="722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980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8590"/>
          </a:xfrm>
        </p:spPr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Assignment 3.1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2594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15238" cy="63976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II) Circumference &amp; Radians:</a:t>
            </a:r>
            <a:endParaRPr lang="en-CA" dirty="0"/>
          </a:p>
        </p:txBody>
      </p:sp>
      <p:sp>
        <p:nvSpPr>
          <p:cNvPr id="2053" name="Content Placeholder 2"/>
          <p:cNvSpPr>
            <a:spLocks noGrp="1"/>
          </p:cNvSpPr>
          <p:nvPr>
            <p:ph sz="quarter" idx="1"/>
          </p:nvPr>
        </p:nvSpPr>
        <p:spPr>
          <a:xfrm>
            <a:off x="346075" y="882650"/>
            <a:ext cx="8197850" cy="504825"/>
          </a:xfrm>
        </p:spPr>
        <p:txBody>
          <a:bodyPr/>
          <a:lstStyle/>
          <a:p>
            <a:r>
              <a:rPr lang="en-CA" sz="2200" smtClean="0"/>
              <a:t>The circumference of a circle is given by the equation: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68363" y="1508125"/>
          <a:ext cx="2089150" cy="430213"/>
        </p:xfrm>
        <a:graphic>
          <a:graphicData uri="http://schemas.openxmlformats.org/presentationml/2006/ole">
            <p:oleObj spid="_x0000_s4161" name="Equation" r:id="rId4" imgW="863225" imgH="177723" progId="Equation.DSMT4">
              <p:embed/>
            </p:oleObj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3811588" y="1587500"/>
          <a:ext cx="2433637" cy="303213"/>
        </p:xfrm>
        <a:graphic>
          <a:graphicData uri="http://schemas.openxmlformats.org/presentationml/2006/ole">
            <p:oleObj spid="_x0000_s4162" name="Equation" r:id="rId5" imgW="1421783" imgH="177723" progId="Equation.DSMT4">
              <p:embed/>
            </p:oleObj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42900" y="2108200"/>
            <a:ext cx="819785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The radian is a unit for angle measurement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Based on measuring the arc length of a circle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1 radian is equal to an angle created by an arc length of one radii</a:t>
            </a:r>
          </a:p>
        </p:txBody>
      </p:sp>
      <p:sp>
        <p:nvSpPr>
          <p:cNvPr id="8" name="Oval 7"/>
          <p:cNvSpPr/>
          <p:nvPr/>
        </p:nvSpPr>
        <p:spPr>
          <a:xfrm>
            <a:off x="1687513" y="4137025"/>
            <a:ext cx="1954212" cy="19542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Connector 16"/>
          <p:cNvCxnSpPr>
            <a:endCxn id="8" idx="6"/>
          </p:cNvCxnSpPr>
          <p:nvPr/>
        </p:nvCxnSpPr>
        <p:spPr>
          <a:xfrm flipV="1">
            <a:off x="2662238" y="5113338"/>
            <a:ext cx="979487" cy="31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638425" y="5084763"/>
            <a:ext cx="55563" cy="63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656865" y="5102812"/>
            <a:ext cx="981075" cy="3175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c 22"/>
          <p:cNvSpPr/>
          <p:nvPr/>
        </p:nvSpPr>
        <p:spPr>
          <a:xfrm>
            <a:off x="1946275" y="4146550"/>
            <a:ext cx="1954213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140325" y="3409950"/>
            <a:ext cx="3649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The arc length is equal to 1 radius</a:t>
            </a:r>
          </a:p>
        </p:txBody>
      </p:sp>
      <p:sp>
        <p:nvSpPr>
          <p:cNvPr id="26" name="Arc 25"/>
          <p:cNvSpPr/>
          <p:nvPr/>
        </p:nvSpPr>
        <p:spPr>
          <a:xfrm>
            <a:off x="2366963" y="4835525"/>
            <a:ext cx="576262" cy="576263"/>
          </a:xfrm>
          <a:prstGeom prst="arc">
            <a:avLst>
              <a:gd name="adj1" fmla="val 18146091"/>
              <a:gd name="adj2" fmla="val 0"/>
            </a:avLst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145088" y="3916363"/>
            <a:ext cx="3725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This angle will be equal to 1 radian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1697831" y="5099515"/>
            <a:ext cx="1951038" cy="3175"/>
            <a:chOff x="2164124" y="4538946"/>
            <a:chExt cx="1949945" cy="3612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3133544" y="4542558"/>
              <a:ext cx="980525" cy="0"/>
            </a:xfrm>
            <a:prstGeom prst="line">
              <a:avLst/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164124" y="4538946"/>
              <a:ext cx="980525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Arc 18"/>
          <p:cNvSpPr/>
          <p:nvPr/>
        </p:nvSpPr>
        <p:spPr>
          <a:xfrm rot="-3480000">
            <a:off x="1683544" y="3740944"/>
            <a:ext cx="1954212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Arc 19"/>
          <p:cNvSpPr/>
          <p:nvPr/>
        </p:nvSpPr>
        <p:spPr>
          <a:xfrm rot="-6960000">
            <a:off x="1288256" y="4133057"/>
            <a:ext cx="1954213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Arc 27"/>
          <p:cNvSpPr/>
          <p:nvPr/>
        </p:nvSpPr>
        <p:spPr>
          <a:xfrm rot="-10440000">
            <a:off x="1289050" y="4141788"/>
            <a:ext cx="1954213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Arc 30"/>
          <p:cNvSpPr/>
          <p:nvPr/>
        </p:nvSpPr>
        <p:spPr>
          <a:xfrm rot="-13920000">
            <a:off x="1696244" y="4620419"/>
            <a:ext cx="1954212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Arc 31"/>
          <p:cNvSpPr/>
          <p:nvPr/>
        </p:nvSpPr>
        <p:spPr>
          <a:xfrm rot="-17400000">
            <a:off x="2126456" y="4136232"/>
            <a:ext cx="1954213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947863" y="4164013"/>
            <a:ext cx="1954212" cy="1955800"/>
          </a:xfrm>
          <a:prstGeom prst="arc">
            <a:avLst>
              <a:gd name="adj1" fmla="val 21527828"/>
              <a:gd name="adj2" fmla="val 654967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4" name="Object 18"/>
          <p:cNvGraphicFramePr>
            <a:graphicFrameLocks noChangeAspect="1"/>
          </p:cNvGraphicFramePr>
          <p:nvPr/>
        </p:nvGraphicFramePr>
        <p:xfrm>
          <a:off x="2951163" y="4835525"/>
          <a:ext cx="139700" cy="177800"/>
        </p:xfrm>
        <a:graphic>
          <a:graphicData uri="http://schemas.openxmlformats.org/presentationml/2006/ole">
            <p:oleObj spid="_x0000_s4163" name="Equation" r:id="rId6" imgW="139579" imgH="177646" progId="Equation.DSMT4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55988" y="4402138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139950" y="3798888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762000" y="4356100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701675" y="5230813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949450" y="6021388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260725" y="5727700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567113" y="5019675"/>
            <a:ext cx="2044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0.28319… Radian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172075" y="4421188"/>
            <a:ext cx="2301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 full circle will have:</a:t>
            </a:r>
          </a:p>
        </p:txBody>
      </p:sp>
      <p:graphicFrame>
        <p:nvGraphicFramePr>
          <p:cNvPr id="43" name="Object 19"/>
          <p:cNvGraphicFramePr>
            <a:graphicFrameLocks noChangeAspect="1"/>
          </p:cNvGraphicFramePr>
          <p:nvPr/>
        </p:nvGraphicFramePr>
        <p:xfrm>
          <a:off x="7337425" y="4392613"/>
          <a:ext cx="1738313" cy="371475"/>
        </p:xfrm>
        <a:graphic>
          <a:graphicData uri="http://schemas.openxmlformats.org/presentationml/2006/ole">
            <p:oleObj spid="_x0000_s4164" name="Equation" r:id="rId7" imgW="889000" imgH="190500" progId="Equation.DSMT4">
              <p:embed/>
            </p:oleObj>
          </a:graphicData>
        </a:graphic>
      </p:graphicFrame>
      <p:graphicFrame>
        <p:nvGraphicFramePr>
          <p:cNvPr id="44" name="Object 6"/>
          <p:cNvGraphicFramePr>
            <a:graphicFrameLocks noChangeAspect="1"/>
          </p:cNvGraphicFramePr>
          <p:nvPr/>
        </p:nvGraphicFramePr>
        <p:xfrm>
          <a:off x="5702300" y="4926013"/>
          <a:ext cx="1708150" cy="509587"/>
        </p:xfrm>
        <a:graphic>
          <a:graphicData uri="http://schemas.openxmlformats.org/presentationml/2006/ole">
            <p:oleObj spid="_x0000_s4165" name="Equation" r:id="rId8" imgW="850531" imgH="253890" progId="Equation.DSMT4">
              <p:embed/>
            </p:oleObj>
          </a:graphicData>
        </a:graphic>
      </p:graphicFrame>
      <p:graphicFrame>
        <p:nvGraphicFramePr>
          <p:cNvPr id="45" name="Object 7"/>
          <p:cNvGraphicFramePr>
            <a:graphicFrameLocks noChangeAspect="1"/>
          </p:cNvGraphicFramePr>
          <p:nvPr/>
        </p:nvGraphicFramePr>
        <p:xfrm>
          <a:off x="5703888" y="5407025"/>
          <a:ext cx="2828925" cy="509588"/>
        </p:xfrm>
        <a:graphic>
          <a:graphicData uri="http://schemas.openxmlformats.org/presentationml/2006/ole">
            <p:oleObj spid="_x0000_s4166" name="Equation" r:id="rId9" imgW="1409088" imgH="253890" progId="Equation.DSMT4">
              <p:embed/>
            </p:oleObj>
          </a:graphicData>
        </a:graphic>
      </p:graphicFrame>
      <p:graphicFrame>
        <p:nvGraphicFramePr>
          <p:cNvPr id="46" name="Object 8"/>
          <p:cNvGraphicFramePr>
            <a:graphicFrameLocks noChangeAspect="1"/>
          </p:cNvGraphicFramePr>
          <p:nvPr/>
        </p:nvGraphicFramePr>
        <p:xfrm>
          <a:off x="5703888" y="5913438"/>
          <a:ext cx="2395537" cy="509587"/>
        </p:xfrm>
        <a:graphic>
          <a:graphicData uri="http://schemas.openxmlformats.org/presentationml/2006/ole">
            <p:oleObj spid="_x0000_s4167" name="Equation" r:id="rId10" imgW="1193800" imgH="254000" progId="Equation.DSMT4">
              <p:embed/>
            </p:oleObj>
          </a:graphicData>
        </a:graphic>
      </p:graphicFrame>
      <p:sp>
        <p:nvSpPr>
          <p:cNvPr id="2083" name="TextBox 46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11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6722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63535E-7 L 0.0658 -0.0770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3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725 0 " pathEditMode="relative" ptsTypes="AA">
                                      <p:cBhvr>
                                        <p:cTn id="7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8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806 " pathEditMode="relative" ptsTypes="AA">
                                      <p:cBhvr>
                                        <p:cTn id="9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514 0 " pathEditMode="relative" ptsTypes="AA">
                                      <p:cBhvr>
                                        <p:cTn id="1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531 0 " pathEditMode="relative" ptsTypes="AA">
                                      <p:cBhvr>
                                        <p:cTn id="1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694 " pathEditMode="relative" ptsTypes="AA">
                                      <p:cBhvr>
                                        <p:cTn id="13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861 0 " pathEditMode="relative" ptsTypes="AA">
                                      <p:cBhvr>
                                        <p:cTn id="1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865 0 " pathEditMode="relative" ptsTypes="AA">
                                      <p:cBhvr>
                                        <p:cTn id="1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  <p:bldP spid="8" grpId="0" animBg="1"/>
      <p:bldP spid="21" grpId="0" animBg="1"/>
      <p:bldP spid="23" grpId="0" animBg="1"/>
      <p:bldP spid="23" grpId="1" animBg="1"/>
      <p:bldP spid="25" grpId="0"/>
      <p:bldP spid="26" grpId="0" animBg="1"/>
      <p:bldP spid="27" grpId="0"/>
      <p:bldP spid="19" grpId="0" animBg="1"/>
      <p:bldP spid="19" grpId="1" animBg="1"/>
      <p:bldP spid="20" grpId="0" animBg="1"/>
      <p:bldP spid="20" grpId="1" animBg="1"/>
      <p:bldP spid="28" grpId="0" animBg="1"/>
      <p:bldP spid="28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50163" cy="61277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III) Converting Degrees to Radians:</a:t>
            </a:r>
            <a:endParaRPr lang="en-CA" dirty="0"/>
          </a:p>
        </p:txBody>
      </p:sp>
      <p:sp>
        <p:nvSpPr>
          <p:cNvPr id="309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7913"/>
            <a:ext cx="8113713" cy="873125"/>
          </a:xfrm>
        </p:spPr>
        <p:txBody>
          <a:bodyPr/>
          <a:lstStyle/>
          <a:p>
            <a:r>
              <a:rPr lang="en-CA" sz="2200" smtClean="0"/>
              <a:t>Angles in degrees will correspond with a value in radians</a:t>
            </a:r>
          </a:p>
          <a:p>
            <a:r>
              <a:rPr lang="en-CA" sz="2200" smtClean="0"/>
              <a:t>Radians can be written as a fraction or a multiple of </a:t>
            </a:r>
            <a:r>
              <a:rPr lang="el-GR" sz="2200" smtClean="0"/>
              <a:t>π</a:t>
            </a:r>
            <a:endParaRPr lang="en-CA" sz="220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82638" y="2105025"/>
          <a:ext cx="3292475" cy="4413250"/>
        </p:xfrm>
        <a:graphic>
          <a:graphicData uri="http://schemas.openxmlformats.org/presentationml/2006/ole">
            <p:oleObj spid="_x0000_s5322" name="Equation" r:id="rId4" imgW="1727200" imgH="426720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71575" y="2303463"/>
          <a:ext cx="431800" cy="585787"/>
        </p:xfrm>
        <a:graphic>
          <a:graphicData uri="http://schemas.openxmlformats.org/presentationml/2006/ole">
            <p:oleObj spid="_x0000_s5323" name="Equation" r:id="rId5" imgW="177646" imgH="241091" progId="Equation.DSMT4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987425" y="2824163"/>
          <a:ext cx="617538" cy="585787"/>
        </p:xfrm>
        <a:graphic>
          <a:graphicData uri="http://schemas.openxmlformats.org/presentationml/2006/ole">
            <p:oleObj spid="_x0000_s5324" name="Equation" r:id="rId6" imgW="253890" imgH="241195" progId="Equation.DSMT4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92188" y="3317875"/>
          <a:ext cx="647700" cy="585788"/>
        </p:xfrm>
        <a:graphic>
          <a:graphicData uri="http://schemas.openxmlformats.org/presentationml/2006/ole">
            <p:oleObj spid="_x0000_s5325" name="Equation" r:id="rId7" imgW="266469" imgH="241091" progId="Equation.DSMT4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98538" y="3867150"/>
          <a:ext cx="647700" cy="585788"/>
        </p:xfrm>
        <a:graphic>
          <a:graphicData uri="http://schemas.openxmlformats.org/presentationml/2006/ole">
            <p:oleObj spid="_x0000_s5326" name="Equation" r:id="rId8" imgW="266469" imgH="241091" progId="Equation.DSMT4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019175" y="4373563"/>
          <a:ext cx="617538" cy="585787"/>
        </p:xfrm>
        <a:graphic>
          <a:graphicData uri="http://schemas.openxmlformats.org/presentationml/2006/ole">
            <p:oleObj spid="_x0000_s5327" name="Equation" r:id="rId9" imgW="253890" imgH="241195" progId="Equation.DSMT4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881063" y="4894263"/>
          <a:ext cx="801687" cy="585787"/>
        </p:xfrm>
        <a:graphic>
          <a:graphicData uri="http://schemas.openxmlformats.org/presentationml/2006/ole">
            <p:oleObj spid="_x0000_s5328" name="Equation" r:id="rId10" imgW="330057" imgH="241195" progId="Equation.DSMT4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849313" y="5389563"/>
          <a:ext cx="833437" cy="585787"/>
        </p:xfrm>
        <a:graphic>
          <a:graphicData uri="http://schemas.openxmlformats.org/presentationml/2006/ole">
            <p:oleObj spid="_x0000_s5329" name="Equation" r:id="rId11" imgW="342751" imgH="241195" progId="Equation.DSMT4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857250" y="5924550"/>
          <a:ext cx="833438" cy="585788"/>
        </p:xfrm>
        <a:graphic>
          <a:graphicData uri="http://schemas.openxmlformats.org/presentationml/2006/ole">
            <p:oleObj spid="_x0000_s5330" name="Equation" r:id="rId12" imgW="342751" imgH="241195" progId="Equation.DSMT4">
              <p:embed/>
            </p:oleObj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727200" y="2890838"/>
          <a:ext cx="565150" cy="520700"/>
        </p:xfrm>
        <a:graphic>
          <a:graphicData uri="http://schemas.openxmlformats.org/presentationml/2006/ole">
            <p:oleObj spid="_x0000_s5331" name="Equation" r:id="rId13" imgW="508000" imgH="469900" progId="Equation.DSMT4">
              <p:embed/>
            </p:oleObj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1738313" y="3438525"/>
          <a:ext cx="563562" cy="520700"/>
        </p:xfrm>
        <a:graphic>
          <a:graphicData uri="http://schemas.openxmlformats.org/presentationml/2006/ole">
            <p:oleObj spid="_x0000_s5332" name="Equation" r:id="rId14" imgW="508000" imgH="469900" progId="Equation.DSMT4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3016250" y="3360738"/>
          <a:ext cx="311150" cy="600075"/>
        </p:xfrm>
        <a:graphic>
          <a:graphicData uri="http://schemas.openxmlformats.org/presentationml/2006/ole">
            <p:oleObj spid="_x0000_s5333" name="Equation" r:id="rId15" imgW="164885" imgH="317087" progId="Equation.DSMT4">
              <p:embed/>
            </p:oleObj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017838" y="2844800"/>
          <a:ext cx="312737" cy="600075"/>
        </p:xfrm>
        <a:graphic>
          <a:graphicData uri="http://schemas.openxmlformats.org/presentationml/2006/ole">
            <p:oleObj spid="_x0000_s5334" name="Equation" r:id="rId16" imgW="164885" imgH="317087" progId="Equation.DSMT4">
              <p:embed/>
            </p:oleObj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1727200" y="3959225"/>
          <a:ext cx="563563" cy="520700"/>
        </p:xfrm>
        <a:graphic>
          <a:graphicData uri="http://schemas.openxmlformats.org/presentationml/2006/ole">
            <p:oleObj spid="_x0000_s5335" name="Equation" r:id="rId17" imgW="508000" imgH="469900" progId="Equation.DSMT4">
              <p:embed/>
            </p:oleObj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3003550" y="3881438"/>
          <a:ext cx="312738" cy="601662"/>
        </p:xfrm>
        <a:graphic>
          <a:graphicData uri="http://schemas.openxmlformats.org/presentationml/2006/ole">
            <p:oleObj spid="_x0000_s5336" name="Equation" r:id="rId18" imgW="164885" imgH="317087" progId="Equation.DSMT4">
              <p:embed/>
            </p:oleObj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28788" y="4425950"/>
          <a:ext cx="563562" cy="520700"/>
        </p:xfrm>
        <a:graphic>
          <a:graphicData uri="http://schemas.openxmlformats.org/presentationml/2006/ole">
            <p:oleObj spid="_x0000_s5337" name="Equation" r:id="rId19" imgW="508000" imgH="469900" progId="Equation.DSMT4">
              <p:embed/>
            </p:oleObj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3006725" y="4348163"/>
          <a:ext cx="312738" cy="600075"/>
        </p:xfrm>
        <a:graphic>
          <a:graphicData uri="http://schemas.openxmlformats.org/presentationml/2006/ole">
            <p:oleObj spid="_x0000_s5338" name="Equation" r:id="rId20" imgW="164885" imgH="317087" progId="Equation.DSMT4">
              <p:embed/>
            </p:oleObj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1746250" y="5099050"/>
          <a:ext cx="506413" cy="268288"/>
        </p:xfrm>
        <a:graphic>
          <a:graphicData uri="http://schemas.openxmlformats.org/presentationml/2006/ole">
            <p:oleObj spid="_x0000_s5339" name="Equation" r:id="rId21" imgW="457200" imgH="241300" progId="Equation.DSMT4">
              <p:embed/>
            </p:oleObj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2962275" y="5075238"/>
          <a:ext cx="406400" cy="407987"/>
        </p:xfrm>
        <a:graphic>
          <a:graphicData uri="http://schemas.openxmlformats.org/presentationml/2006/ole">
            <p:oleObj spid="_x0000_s5340" name="Equation" r:id="rId22" imgW="126725" imgH="126725" progId="Equation.DSMT4">
              <p:embed/>
            </p:oleObj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1641475" y="5502275"/>
          <a:ext cx="804863" cy="477838"/>
        </p:xfrm>
        <a:graphic>
          <a:graphicData uri="http://schemas.openxmlformats.org/presentationml/2006/ole">
            <p:oleObj spid="_x0000_s5341" name="Equation" r:id="rId23" imgW="723586" imgH="431613" progId="Equation.DSMT4">
              <p:embed/>
            </p:oleObj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2922588" y="5416550"/>
          <a:ext cx="407987" cy="600075"/>
        </p:xfrm>
        <a:graphic>
          <a:graphicData uri="http://schemas.openxmlformats.org/presentationml/2006/ole">
            <p:oleObj spid="_x0000_s5342" name="Equation" r:id="rId24" imgW="215619" imgH="317087" progId="Equation.DSMT4">
              <p:embed/>
            </p:oleObj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630363" y="6073775"/>
          <a:ext cx="776287" cy="266700"/>
        </p:xfrm>
        <a:graphic>
          <a:graphicData uri="http://schemas.openxmlformats.org/presentationml/2006/ole">
            <p:oleObj spid="_x0000_s5343" name="Equation" r:id="rId25" imgW="698500" imgH="241300" progId="Equation.DSMT4">
              <p:embed/>
            </p:oleObj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2794000" y="6070600"/>
          <a:ext cx="696913" cy="334963"/>
        </p:xfrm>
        <a:graphic>
          <a:graphicData uri="http://schemas.openxmlformats.org/presentationml/2006/ole">
            <p:oleObj spid="_x0000_s5344" name="Equation" r:id="rId26" imgW="368140" imgH="177723" progId="Equation.DSMT4">
              <p:embed/>
            </p:oleObj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257675" y="2376488"/>
            <a:ext cx="45180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j-lt"/>
              </a:rPr>
              <a:t>Since 180° is equal to </a:t>
            </a:r>
            <a:r>
              <a:rPr lang="el-GR" sz="2200" dirty="0">
                <a:latin typeface="+mj-lt"/>
              </a:rPr>
              <a:t>π</a:t>
            </a:r>
            <a:r>
              <a:rPr lang="en-CA" sz="2200" dirty="0">
                <a:latin typeface="+mj-lt"/>
              </a:rPr>
              <a:t> radians, angles in degrees that can be writte</a:t>
            </a:r>
            <a:r>
              <a:rPr lang="en-CA" sz="2200" dirty="0">
                <a:latin typeface="+mn-lt"/>
              </a:rPr>
              <a:t>n as a fraction of 180° can be converted in radians easily</a:t>
            </a:r>
            <a:r>
              <a:rPr lang="en-CA" sz="2200" dirty="0">
                <a:latin typeface="+mj-lt"/>
              </a:rPr>
              <a:t> </a:t>
            </a:r>
          </a:p>
        </p:txBody>
      </p:sp>
      <p:sp>
        <p:nvSpPr>
          <p:cNvPr id="3100" name="TextBox 28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27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648404" y="2564905"/>
            <a:ext cx="5616624" cy="27363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To convert from degrees to radians, </a:t>
            </a:r>
            <a:br>
              <a:rPr lang="en-CA" dirty="0" smtClean="0"/>
            </a:br>
            <a:r>
              <a:rPr lang="en-CA" dirty="0" smtClean="0"/>
              <a:t>multiply the value by:</a:t>
            </a:r>
          </a:p>
          <a:p>
            <a:pPr marL="0" indent="0">
              <a:buFont typeface="Wingdings"/>
              <a:buNone/>
            </a:pPr>
            <a:r>
              <a:rPr lang="en-CA" dirty="0" smtClean="0"/>
              <a:t/>
            </a:r>
            <a:br>
              <a:rPr lang="en-CA" dirty="0" smtClean="0"/>
            </a:br>
            <a:endParaRPr lang="en-CA" dirty="0" smtClean="0"/>
          </a:p>
          <a:p>
            <a:r>
              <a:rPr lang="en-CA" dirty="0" smtClean="0"/>
              <a:t>To convert from radians to degrees, </a:t>
            </a:r>
            <a:br>
              <a:rPr lang="en-CA" dirty="0" smtClean="0"/>
            </a:br>
            <a:r>
              <a:rPr lang="en-CA" dirty="0" smtClean="0"/>
              <a:t>multiply the value by:</a:t>
            </a:r>
          </a:p>
        </p:txBody>
      </p: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6686587"/>
              </p:ext>
            </p:extLst>
          </p:nvPr>
        </p:nvGraphicFramePr>
        <p:xfrm>
          <a:off x="6697076" y="4244419"/>
          <a:ext cx="768673" cy="984781"/>
        </p:xfrm>
        <a:graphic>
          <a:graphicData uri="http://schemas.openxmlformats.org/presentationml/2006/ole">
            <p:oleObj spid="_x0000_s5345" name="Equation" r:id="rId28" imgW="368280" imgH="469800" progId="Equation.DSMT4">
              <p:embed/>
            </p:oleObj>
          </a:graphicData>
        </a:graphic>
      </p:graphicFrame>
      <p:graphicFrame>
        <p:nvGraphicFramePr>
          <p:cNvPr id="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7480775"/>
              </p:ext>
            </p:extLst>
          </p:nvPr>
        </p:nvGraphicFramePr>
        <p:xfrm>
          <a:off x="6697076" y="2564904"/>
          <a:ext cx="876300" cy="1089025"/>
        </p:xfrm>
        <a:graphic>
          <a:graphicData uri="http://schemas.openxmlformats.org/presentationml/2006/ole">
            <p:oleObj spid="_x0000_s5346" name="Equation" r:id="rId29" imgW="368300" imgH="4572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4526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9" name="Content Placeholder 2"/>
          <p:cNvSpPr>
            <a:spLocks noGrp="1"/>
          </p:cNvSpPr>
          <p:nvPr>
            <p:ph sz="quarter" idx="1"/>
          </p:nvPr>
        </p:nvSpPr>
        <p:spPr>
          <a:xfrm>
            <a:off x="300038" y="409575"/>
            <a:ext cx="8323262" cy="850900"/>
          </a:xfrm>
        </p:spPr>
        <p:txBody>
          <a:bodyPr/>
          <a:lstStyle/>
          <a:p>
            <a:r>
              <a:rPr lang="en-CA" dirty="0" smtClean="0"/>
              <a:t>To convert degrees into radians, multiply the fraction by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57162462"/>
              </p:ext>
            </p:extLst>
          </p:nvPr>
        </p:nvGraphicFramePr>
        <p:xfrm>
          <a:off x="1339518" y="836712"/>
          <a:ext cx="738187" cy="915988"/>
        </p:xfrm>
        <a:graphic>
          <a:graphicData uri="http://schemas.openxmlformats.org/presentationml/2006/ole">
            <p:oleObj spid="_x0000_s6314" name="Equation" r:id="rId4" imgW="368300" imgH="457200" progId="Equation.DSMT4">
              <p:embed/>
            </p:oleObj>
          </a:graphicData>
        </a:graphic>
      </p:graphicFrame>
      <p:sp>
        <p:nvSpPr>
          <p:cNvPr id="4120" name="TextBox 4"/>
          <p:cNvSpPr txBox="1">
            <a:spLocks noChangeArrowheads="1"/>
          </p:cNvSpPr>
          <p:nvPr/>
        </p:nvSpPr>
        <p:spPr bwMode="auto">
          <a:xfrm>
            <a:off x="300038" y="1744364"/>
            <a:ext cx="5213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Ex: Convert the following to radian measure: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1287942"/>
              </p:ext>
            </p:extLst>
          </p:nvPr>
        </p:nvGraphicFramePr>
        <p:xfrm>
          <a:off x="328613" y="2558752"/>
          <a:ext cx="1143000" cy="533400"/>
        </p:xfrm>
        <a:graphic>
          <a:graphicData uri="http://schemas.openxmlformats.org/presentationml/2006/ole">
            <p:oleObj spid="_x0000_s6315" name="Equation" r:id="rId5" imgW="571252" imgH="266584" progId="Equation.DSMT4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18943579"/>
              </p:ext>
            </p:extLst>
          </p:nvPr>
        </p:nvGraphicFramePr>
        <p:xfrm>
          <a:off x="293688" y="3641427"/>
          <a:ext cx="1270000" cy="533400"/>
        </p:xfrm>
        <a:graphic>
          <a:graphicData uri="http://schemas.openxmlformats.org/presentationml/2006/ole">
            <p:oleObj spid="_x0000_s6316" name="Equation" r:id="rId6" imgW="634449" imgH="266469" progId="Equation.DSMT4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7672045"/>
              </p:ext>
            </p:extLst>
          </p:nvPr>
        </p:nvGraphicFramePr>
        <p:xfrm>
          <a:off x="300038" y="4678064"/>
          <a:ext cx="1346200" cy="533400"/>
        </p:xfrm>
        <a:graphic>
          <a:graphicData uri="http://schemas.openxmlformats.org/presentationml/2006/ole">
            <p:oleObj spid="_x0000_s6317" name="Equation" r:id="rId7" imgW="672808" imgH="266584" progId="Equation.DSMT4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65097250"/>
              </p:ext>
            </p:extLst>
          </p:nvPr>
        </p:nvGraphicFramePr>
        <p:xfrm>
          <a:off x="341313" y="5746452"/>
          <a:ext cx="1320800" cy="533400"/>
        </p:xfrm>
        <a:graphic>
          <a:graphicData uri="http://schemas.openxmlformats.org/presentationml/2006/ole">
            <p:oleObj spid="_x0000_s6318" name="Equation" r:id="rId8" imgW="660113" imgH="266584" progId="Equation.DSMT4">
              <p:embed/>
            </p:oleObj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1733550" y="2847677"/>
            <a:ext cx="757238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760538" y="3898602"/>
            <a:ext cx="757237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87525" y="4949527"/>
            <a:ext cx="755650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781175" y="6079827"/>
            <a:ext cx="757238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93451780"/>
              </p:ext>
            </p:extLst>
          </p:nvPr>
        </p:nvGraphicFramePr>
        <p:xfrm>
          <a:off x="2641600" y="2546052"/>
          <a:ext cx="889000" cy="482600"/>
        </p:xfrm>
        <a:graphic>
          <a:graphicData uri="http://schemas.openxmlformats.org/presentationml/2006/ole">
            <p:oleObj spid="_x0000_s6319" name="Equation" r:id="rId9" imgW="444307" imgH="241195" progId="Equation.DSMT4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3473493"/>
              </p:ext>
            </p:extLst>
          </p:nvPr>
        </p:nvGraphicFramePr>
        <p:xfrm>
          <a:off x="3529013" y="2384127"/>
          <a:ext cx="1016000" cy="915987"/>
        </p:xfrm>
        <a:graphic>
          <a:graphicData uri="http://schemas.openxmlformats.org/presentationml/2006/ole">
            <p:oleObj spid="_x0000_s6320" name="Equation" r:id="rId10" imgW="508000" imgH="457200" progId="Equation.DSMT4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79114003"/>
              </p:ext>
            </p:extLst>
          </p:nvPr>
        </p:nvGraphicFramePr>
        <p:xfrm>
          <a:off x="2625725" y="3612852"/>
          <a:ext cx="939800" cy="482600"/>
        </p:xfrm>
        <a:graphic>
          <a:graphicData uri="http://schemas.openxmlformats.org/presentationml/2006/ole">
            <p:oleObj spid="_x0000_s6321" name="Equation" r:id="rId11" imgW="469696" imgH="241195" progId="Equation.DSMT4">
              <p:embed/>
            </p:oleObj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6687879"/>
              </p:ext>
            </p:extLst>
          </p:nvPr>
        </p:nvGraphicFramePr>
        <p:xfrm>
          <a:off x="2633663" y="4601864"/>
          <a:ext cx="914400" cy="482600"/>
        </p:xfrm>
        <a:graphic>
          <a:graphicData uri="http://schemas.openxmlformats.org/presentationml/2006/ole">
            <p:oleObj spid="_x0000_s6322" name="Equation" r:id="rId12" imgW="457200" imgH="241300" progId="Equation.DSMT4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424471"/>
              </p:ext>
            </p:extLst>
          </p:nvPr>
        </p:nvGraphicFramePr>
        <p:xfrm>
          <a:off x="2616200" y="5794077"/>
          <a:ext cx="939800" cy="482600"/>
        </p:xfrm>
        <a:graphic>
          <a:graphicData uri="http://schemas.openxmlformats.org/presentationml/2006/ole">
            <p:oleObj spid="_x0000_s6323" name="Equation" r:id="rId13" imgW="469696" imgH="241195" progId="Equation.DSMT4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0533373"/>
              </p:ext>
            </p:extLst>
          </p:nvPr>
        </p:nvGraphicFramePr>
        <p:xfrm>
          <a:off x="3554413" y="3482677"/>
          <a:ext cx="1016000" cy="915987"/>
        </p:xfrm>
        <a:graphic>
          <a:graphicData uri="http://schemas.openxmlformats.org/presentationml/2006/ole">
            <p:oleObj spid="_x0000_s6324" name="Equation" r:id="rId14" imgW="508000" imgH="457200" progId="Equation.DSMT4">
              <p:embed/>
            </p:oleObj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1720318"/>
              </p:ext>
            </p:extLst>
          </p:nvPr>
        </p:nvGraphicFramePr>
        <p:xfrm>
          <a:off x="3549650" y="4470102"/>
          <a:ext cx="1016000" cy="915987"/>
        </p:xfrm>
        <a:graphic>
          <a:graphicData uri="http://schemas.openxmlformats.org/presentationml/2006/ole">
            <p:oleObj spid="_x0000_s6325" name="Equation" r:id="rId15" imgW="508000" imgH="457200" progId="Equation.DSMT4">
              <p:embed/>
            </p:oleObj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3879926"/>
              </p:ext>
            </p:extLst>
          </p:nvPr>
        </p:nvGraphicFramePr>
        <p:xfrm>
          <a:off x="3543300" y="5663902"/>
          <a:ext cx="1016000" cy="915987"/>
        </p:xfrm>
        <a:graphic>
          <a:graphicData uri="http://schemas.openxmlformats.org/presentationml/2006/ole">
            <p:oleObj spid="_x0000_s6326" name="Equation" r:id="rId16" imgW="508000" imgH="457200" progId="Equation.DSMT4">
              <p:embed/>
            </p:oleObj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85239684"/>
              </p:ext>
            </p:extLst>
          </p:nvPr>
        </p:nvGraphicFramePr>
        <p:xfrm>
          <a:off x="4635500" y="2309514"/>
          <a:ext cx="965200" cy="992188"/>
        </p:xfrm>
        <a:graphic>
          <a:graphicData uri="http://schemas.openxmlformats.org/presentationml/2006/ole">
            <p:oleObj spid="_x0000_s6327" name="Equation" r:id="rId17" imgW="482391" imgH="495085" progId="Equation.DSMT4">
              <p:embed/>
            </p:oleObj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55001747"/>
              </p:ext>
            </p:extLst>
          </p:nvPr>
        </p:nvGraphicFramePr>
        <p:xfrm>
          <a:off x="5656263" y="2392064"/>
          <a:ext cx="762000" cy="865188"/>
        </p:xfrm>
        <a:graphic>
          <a:graphicData uri="http://schemas.openxmlformats.org/presentationml/2006/ole">
            <p:oleObj spid="_x0000_s6328" name="Equation" r:id="rId18" imgW="380835" imgH="431613" progId="Equation.DSMT4">
              <p:embed/>
            </p:oleObj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0484862"/>
              </p:ext>
            </p:extLst>
          </p:nvPr>
        </p:nvGraphicFramePr>
        <p:xfrm>
          <a:off x="4679950" y="3423939"/>
          <a:ext cx="990600" cy="992188"/>
        </p:xfrm>
        <a:graphic>
          <a:graphicData uri="http://schemas.openxmlformats.org/presentationml/2006/ole">
            <p:oleObj spid="_x0000_s6329" name="Equation" r:id="rId19" imgW="495085" imgH="495085" progId="Equation.DSMT4">
              <p:embed/>
            </p:oleObj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40311967"/>
              </p:ext>
            </p:extLst>
          </p:nvPr>
        </p:nvGraphicFramePr>
        <p:xfrm>
          <a:off x="5713413" y="3506489"/>
          <a:ext cx="762000" cy="865188"/>
        </p:xfrm>
        <a:graphic>
          <a:graphicData uri="http://schemas.openxmlformats.org/presentationml/2006/ole">
            <p:oleObj spid="_x0000_s6330" name="Equation" r:id="rId20" imgW="380835" imgH="431613" progId="Equation.DSMT4">
              <p:embed/>
            </p:oleObj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98195"/>
              </p:ext>
            </p:extLst>
          </p:nvPr>
        </p:nvGraphicFramePr>
        <p:xfrm>
          <a:off x="4611688" y="4395489"/>
          <a:ext cx="990600" cy="992188"/>
        </p:xfrm>
        <a:graphic>
          <a:graphicData uri="http://schemas.openxmlformats.org/presentationml/2006/ole">
            <p:oleObj spid="_x0000_s6331" name="Equation" r:id="rId21" imgW="495085" imgH="495085" progId="Equation.DSMT4">
              <p:embed/>
            </p:oleObj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9970739"/>
              </p:ext>
            </p:extLst>
          </p:nvPr>
        </p:nvGraphicFramePr>
        <p:xfrm>
          <a:off x="5584825" y="4478039"/>
          <a:ext cx="914400" cy="865188"/>
        </p:xfrm>
        <a:graphic>
          <a:graphicData uri="http://schemas.openxmlformats.org/presentationml/2006/ole">
            <p:oleObj spid="_x0000_s6332" name="Equation" r:id="rId22" imgW="457200" imgH="431800" progId="Equation.DSMT4">
              <p:embed/>
            </p:oleObj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35229506"/>
              </p:ext>
            </p:extLst>
          </p:nvPr>
        </p:nvGraphicFramePr>
        <p:xfrm>
          <a:off x="4638675" y="5605164"/>
          <a:ext cx="990600" cy="992188"/>
        </p:xfrm>
        <a:graphic>
          <a:graphicData uri="http://schemas.openxmlformats.org/presentationml/2006/ole">
            <p:oleObj spid="_x0000_s6333" name="Equation" r:id="rId23" imgW="495085" imgH="495085" progId="Equation.DSMT4">
              <p:embed/>
            </p:oleObj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0052482"/>
              </p:ext>
            </p:extLst>
          </p:nvPr>
        </p:nvGraphicFramePr>
        <p:xfrm>
          <a:off x="5610225" y="5686127"/>
          <a:ext cx="914400" cy="865187"/>
        </p:xfrm>
        <a:graphic>
          <a:graphicData uri="http://schemas.openxmlformats.org/presentationml/2006/ole">
            <p:oleObj spid="_x0000_s6334" name="Equation" r:id="rId24" imgW="457200" imgH="431800" progId="Equation.DSMT4">
              <p:embed/>
            </p:oleObj>
          </a:graphicData>
        </a:graphic>
      </p:graphicFrame>
      <p:sp>
        <p:nvSpPr>
          <p:cNvPr id="4125" name="TextBox 28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25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8846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9" name="Content Placeholder 2"/>
          <p:cNvSpPr>
            <a:spLocks noGrp="1"/>
          </p:cNvSpPr>
          <p:nvPr>
            <p:ph sz="quarter" idx="1"/>
          </p:nvPr>
        </p:nvSpPr>
        <p:spPr>
          <a:xfrm>
            <a:off x="125413" y="196850"/>
            <a:ext cx="8672512" cy="858838"/>
          </a:xfrm>
        </p:spPr>
        <p:txBody>
          <a:bodyPr/>
          <a:lstStyle/>
          <a:p>
            <a:r>
              <a:rPr lang="en-CA" smtClean="0"/>
              <a:t>In contrast, to convert from radians to degrees, multiply the value by: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47913" y="458788"/>
          <a:ext cx="738187" cy="941387"/>
        </p:xfrm>
        <a:graphic>
          <a:graphicData uri="http://schemas.openxmlformats.org/presentationml/2006/ole">
            <p:oleObj spid="_x0000_s7306" name="Equation" r:id="rId4" imgW="368300" imgH="469900" progId="Equation.DSMT4">
              <p:embed/>
            </p:oleObj>
          </a:graphicData>
        </a:graphic>
      </p:graphicFrame>
      <p:sp>
        <p:nvSpPr>
          <p:cNvPr id="5140" name="TextBox 4"/>
          <p:cNvSpPr txBox="1">
            <a:spLocks noChangeArrowheads="1"/>
          </p:cNvSpPr>
          <p:nvPr/>
        </p:nvSpPr>
        <p:spPr bwMode="auto">
          <a:xfrm>
            <a:off x="300038" y="1387475"/>
            <a:ext cx="437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Ex: Convert the following to degrees: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65125" y="2078038"/>
          <a:ext cx="1041400" cy="863600"/>
        </p:xfrm>
        <a:graphic>
          <a:graphicData uri="http://schemas.openxmlformats.org/presentationml/2006/ole">
            <p:oleObj spid="_x0000_s7307" name="Equation" r:id="rId5" imgW="520474" imgH="431613" progId="Equation.DSMT4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28613" y="3133725"/>
          <a:ext cx="1117600" cy="863600"/>
        </p:xfrm>
        <a:graphic>
          <a:graphicData uri="http://schemas.openxmlformats.org/presentationml/2006/ole">
            <p:oleObj spid="_x0000_s7308" name="Equation" r:id="rId6" imgW="558558" imgH="431613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5575" y="4371975"/>
          <a:ext cx="1879600" cy="431800"/>
        </p:xfrm>
        <a:graphic>
          <a:graphicData uri="http://schemas.openxmlformats.org/presentationml/2006/ole">
            <p:oleObj spid="_x0000_s7309" name="Equation" r:id="rId7" imgW="939392" imgH="215806" progId="Equation.DSMT4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3025" y="5522913"/>
          <a:ext cx="1828800" cy="431800"/>
        </p:xfrm>
        <a:graphic>
          <a:graphicData uri="http://schemas.openxmlformats.org/presentationml/2006/ole">
            <p:oleObj spid="_x0000_s7310" name="Equation" r:id="rId8" imgW="914003" imgH="215806" progId="Equation.DSMT4">
              <p:embed/>
            </p:oleObj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1733550" y="2490788"/>
            <a:ext cx="757238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60538" y="3541713"/>
            <a:ext cx="757237" cy="1587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101850" y="4594225"/>
            <a:ext cx="441325" cy="4763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92313" y="5718175"/>
            <a:ext cx="546100" cy="635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689225" y="2093913"/>
          <a:ext cx="711200" cy="863600"/>
        </p:xfrm>
        <a:graphic>
          <a:graphicData uri="http://schemas.openxmlformats.org/presentationml/2006/ole">
            <p:oleObj spid="_x0000_s7311" name="Equation" r:id="rId9" imgW="355446" imgH="431613" progId="Equation.DSMT4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502025" y="2014538"/>
          <a:ext cx="1016000" cy="942975"/>
        </p:xfrm>
        <a:graphic>
          <a:graphicData uri="http://schemas.openxmlformats.org/presentationml/2006/ole">
            <p:oleObj spid="_x0000_s7312" name="Equation" r:id="rId10" imgW="508000" imgH="469900" progId="Equation.DSMT4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686050" y="3092450"/>
          <a:ext cx="711200" cy="863600"/>
        </p:xfrm>
        <a:graphic>
          <a:graphicData uri="http://schemas.openxmlformats.org/presentationml/2006/ole">
            <p:oleObj spid="_x0000_s7313" name="Equation" r:id="rId11" imgW="355446" imgH="431613" progId="Equation.DSMT4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665413" y="4376738"/>
          <a:ext cx="1041400" cy="355600"/>
        </p:xfrm>
        <a:graphic>
          <a:graphicData uri="http://schemas.openxmlformats.org/presentationml/2006/ole">
            <p:oleObj spid="_x0000_s7314" name="Equation" r:id="rId12" imgW="520248" imgH="177646" progId="Equation.DSMT4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687638" y="5541963"/>
          <a:ext cx="1016000" cy="355600"/>
        </p:xfrm>
        <a:graphic>
          <a:graphicData uri="http://schemas.openxmlformats.org/presentationml/2006/ole">
            <p:oleObj spid="_x0000_s7315" name="Equation" r:id="rId13" imgW="507780" imgH="177723" progId="Equation.DSMT4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667250" y="2206625"/>
          <a:ext cx="685800" cy="484188"/>
        </p:xfrm>
        <a:graphic>
          <a:graphicData uri="http://schemas.openxmlformats.org/presentationml/2006/ole">
            <p:oleObj spid="_x0000_s7316" name="Equation" r:id="rId14" imgW="342751" imgH="241195" progId="Equation.DSMT4">
              <p:embed/>
            </p:oleObj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402138" y="3217863"/>
          <a:ext cx="1066800" cy="482600"/>
        </p:xfrm>
        <a:graphic>
          <a:graphicData uri="http://schemas.openxmlformats.org/presentationml/2006/ole">
            <p:oleObj spid="_x0000_s7317" name="Equation" r:id="rId15" imgW="533169" imgH="241195" progId="Equation.DSMT4">
              <p:embed/>
            </p:oleObj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765675" y="4243388"/>
          <a:ext cx="914400" cy="482600"/>
        </p:xfrm>
        <a:graphic>
          <a:graphicData uri="http://schemas.openxmlformats.org/presentationml/2006/ole">
            <p:oleObj spid="_x0000_s7318" name="Equation" r:id="rId16" imgW="457200" imgH="241300" progId="Equation.DSMT4">
              <p:embed/>
            </p:oleObj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4765675" y="5492750"/>
          <a:ext cx="939800" cy="484188"/>
        </p:xfrm>
        <a:graphic>
          <a:graphicData uri="http://schemas.openxmlformats.org/presentationml/2006/ole">
            <p:oleObj spid="_x0000_s7319" name="Equation" r:id="rId17" imgW="469696" imgH="241195" progId="Equation.DSMT4">
              <p:embed/>
            </p:oleObj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3452813" y="3013075"/>
          <a:ext cx="1016000" cy="942975"/>
        </p:xfrm>
        <a:graphic>
          <a:graphicData uri="http://schemas.openxmlformats.org/presentationml/2006/ole">
            <p:oleObj spid="_x0000_s7320" name="Equation" r:id="rId18" imgW="508000" imgH="469900" progId="Equation.DSMT4">
              <p:embed/>
            </p:oleObj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735388" y="4038600"/>
          <a:ext cx="1016000" cy="942975"/>
        </p:xfrm>
        <a:graphic>
          <a:graphicData uri="http://schemas.openxmlformats.org/presentationml/2006/ole">
            <p:oleObj spid="_x0000_s7321" name="Equation" r:id="rId19" imgW="508000" imgH="469900" progId="Equation.DSMT4">
              <p:embed/>
            </p:oleObj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3760788" y="5262563"/>
          <a:ext cx="1016000" cy="942975"/>
        </p:xfrm>
        <a:graphic>
          <a:graphicData uri="http://schemas.openxmlformats.org/presentationml/2006/ole">
            <p:oleObj spid="_x0000_s7322" name="Equation" r:id="rId20" imgW="508000" imgH="469900" progId="Equation.DSMT4">
              <p:embed/>
            </p:oleObj>
          </a:graphicData>
        </a:graphic>
      </p:graphicFrame>
      <p:sp>
        <p:nvSpPr>
          <p:cNvPr id="5145" name="TextBox 24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21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438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8975" cy="562074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IV) Finding the Arc Length of a circle</a:t>
            </a:r>
            <a:endParaRPr lang="en-CA" dirty="0"/>
          </a:p>
        </p:txBody>
      </p:sp>
      <p:sp>
        <p:nvSpPr>
          <p:cNvPr id="7179" name="Content Placeholder 2"/>
          <p:cNvSpPr>
            <a:spLocks noGrp="1"/>
          </p:cNvSpPr>
          <p:nvPr>
            <p:ph sz="quarter" idx="1"/>
          </p:nvPr>
        </p:nvSpPr>
        <p:spPr>
          <a:xfrm>
            <a:off x="377825" y="908720"/>
            <a:ext cx="8261350" cy="788987"/>
          </a:xfrm>
        </p:spPr>
        <p:txBody>
          <a:bodyPr>
            <a:normAutofit lnSpcReduction="10000"/>
          </a:bodyPr>
          <a:lstStyle/>
          <a:p>
            <a:r>
              <a:rPr lang="en-CA" sz="2200" dirty="0" smtClean="0"/>
              <a:t>The arc length is a fraction of the circumference of the circle</a:t>
            </a:r>
          </a:p>
          <a:p>
            <a:r>
              <a:rPr lang="en-CA" sz="2200" dirty="0" smtClean="0"/>
              <a:t>The fraction is given by the central angle divided by the 2</a:t>
            </a:r>
            <a:r>
              <a:rPr lang="el-GR" sz="2200" dirty="0" smtClean="0"/>
              <a:t>π</a:t>
            </a:r>
            <a:endParaRPr lang="en-CA" sz="2200" dirty="0" smtClean="0"/>
          </a:p>
        </p:txBody>
      </p:sp>
      <p:sp>
        <p:nvSpPr>
          <p:cNvPr id="7" name="Oval 6"/>
          <p:cNvSpPr/>
          <p:nvPr/>
        </p:nvSpPr>
        <p:spPr>
          <a:xfrm>
            <a:off x="531813" y="1980282"/>
            <a:ext cx="2160587" cy="2160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13" name="Straight Arrow Connector 12"/>
          <p:cNvCxnSpPr>
            <a:endCxn id="7" idx="5"/>
          </p:cNvCxnSpPr>
          <p:nvPr/>
        </p:nvCxnSpPr>
        <p:spPr>
          <a:xfrm>
            <a:off x="1609725" y="3059782"/>
            <a:ext cx="765175" cy="765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7" idx="7"/>
          </p:cNvCxnSpPr>
          <p:nvPr/>
        </p:nvCxnSpPr>
        <p:spPr>
          <a:xfrm flipV="1">
            <a:off x="1603375" y="2297782"/>
            <a:ext cx="771525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576388" y="3032795"/>
            <a:ext cx="460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9844349"/>
              </p:ext>
            </p:extLst>
          </p:nvPr>
        </p:nvGraphicFramePr>
        <p:xfrm>
          <a:off x="1692275" y="2893095"/>
          <a:ext cx="258763" cy="331787"/>
        </p:xfrm>
        <a:graphic>
          <a:graphicData uri="http://schemas.openxmlformats.org/presentationml/2006/ole">
            <p:oleObj spid="_x0000_s8293" name="Equation" r:id="rId4" imgW="139579" imgH="177646" progId="Equation.DSMT4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1395360"/>
              </p:ext>
            </p:extLst>
          </p:nvPr>
        </p:nvGraphicFramePr>
        <p:xfrm>
          <a:off x="1685925" y="3339182"/>
          <a:ext cx="227013" cy="225425"/>
        </p:xfrm>
        <a:graphic>
          <a:graphicData uri="http://schemas.openxmlformats.org/presentationml/2006/ole">
            <p:oleObj spid="_x0000_s8294" name="Equation" r:id="rId5" imgW="126725" imgH="126725" progId="Equation.DSMT4">
              <p:embed/>
            </p:oleObj>
          </a:graphicData>
        </a:graphic>
      </p:graphicFrame>
      <p:sp>
        <p:nvSpPr>
          <p:cNvPr id="22" name="Arc 21"/>
          <p:cNvSpPr/>
          <p:nvPr/>
        </p:nvSpPr>
        <p:spPr>
          <a:xfrm>
            <a:off x="525463" y="1975520"/>
            <a:ext cx="2160587" cy="2160587"/>
          </a:xfrm>
          <a:prstGeom prst="arc">
            <a:avLst>
              <a:gd name="adj1" fmla="val 18858914"/>
              <a:gd name="adj2" fmla="val 2665241"/>
            </a:avLst>
          </a:prstGeom>
          <a:ln w="31750">
            <a:solidFill>
              <a:srgbClr val="00B0F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39196174"/>
              </p:ext>
            </p:extLst>
          </p:nvPr>
        </p:nvGraphicFramePr>
        <p:xfrm>
          <a:off x="2713038" y="2742282"/>
          <a:ext cx="1782762" cy="384175"/>
        </p:xfrm>
        <a:graphic>
          <a:graphicData uri="http://schemas.openxmlformats.org/presentationml/2006/ole">
            <p:oleObj spid="_x0000_s8295" name="Equation" r:id="rId6" imgW="990170" imgH="215806" progId="Equation.DSMT4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16168420"/>
              </p:ext>
            </p:extLst>
          </p:nvPr>
        </p:nvGraphicFramePr>
        <p:xfrm>
          <a:off x="3211513" y="3323307"/>
          <a:ext cx="1608137" cy="427038"/>
        </p:xfrm>
        <a:graphic>
          <a:graphicData uri="http://schemas.openxmlformats.org/presentationml/2006/ole">
            <p:oleObj spid="_x0000_s8296" name="Equation" r:id="rId7" imgW="812447" imgH="215806" progId="Equation.DSMT4">
              <p:embed/>
            </p:oleObj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630962"/>
              </p:ext>
            </p:extLst>
          </p:nvPr>
        </p:nvGraphicFramePr>
        <p:xfrm>
          <a:off x="5267325" y="3220120"/>
          <a:ext cx="527050" cy="854075"/>
        </p:xfrm>
        <a:graphic>
          <a:graphicData uri="http://schemas.openxmlformats.org/presentationml/2006/ole">
            <p:oleObj spid="_x0000_s8297" name="Equation" r:id="rId8" imgW="266469" imgH="431425" progId="Equation.DSMT4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6983634"/>
              </p:ext>
            </p:extLst>
          </p:nvPr>
        </p:nvGraphicFramePr>
        <p:xfrm>
          <a:off x="4916488" y="4158332"/>
          <a:ext cx="1557337" cy="854075"/>
        </p:xfrm>
        <a:graphic>
          <a:graphicData uri="http://schemas.openxmlformats.org/presentationml/2006/ole">
            <p:oleObj spid="_x0000_s8298" name="Equation" r:id="rId9" imgW="787400" imgH="431800" progId="Equation.DSMT4">
              <p:embed/>
            </p:oleObj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43005187"/>
              </p:ext>
            </p:extLst>
          </p:nvPr>
        </p:nvGraphicFramePr>
        <p:xfrm>
          <a:off x="4849813" y="5167982"/>
          <a:ext cx="1260475" cy="465138"/>
        </p:xfrm>
        <a:graphic>
          <a:graphicData uri="http://schemas.openxmlformats.org/presentationml/2006/ole">
            <p:oleObj spid="_x0000_s8299" name="Equation" r:id="rId10" imgW="482181" imgH="177646" progId="Equation.DSMT4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6231927"/>
              </p:ext>
            </p:extLst>
          </p:nvPr>
        </p:nvGraphicFramePr>
        <p:xfrm>
          <a:off x="4394200" y="5183857"/>
          <a:ext cx="512763" cy="511175"/>
        </p:xfrm>
        <a:graphic>
          <a:graphicData uri="http://schemas.openxmlformats.org/presentationml/2006/ole">
            <p:oleObj spid="_x0000_s8300" name="Equation" r:id="rId11" imgW="139700" imgH="139700" progId="Equation.DSMT4">
              <p:embed/>
            </p:oleObj>
          </a:graphicData>
        </a:graphic>
      </p:graphicFrame>
      <p:sp>
        <p:nvSpPr>
          <p:cNvPr id="30" name="Rectangle 29"/>
          <p:cNvSpPr/>
          <p:nvPr/>
        </p:nvSpPr>
        <p:spPr>
          <a:xfrm>
            <a:off x="4284663" y="5018757"/>
            <a:ext cx="1897062" cy="792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186" name="TextBox 30"/>
          <p:cNvSpPr txBox="1">
            <a:spLocks noChangeArrowheads="1"/>
          </p:cNvSpPr>
          <p:nvPr/>
        </p:nvSpPr>
        <p:spPr bwMode="auto">
          <a:xfrm>
            <a:off x="258763" y="4363120"/>
            <a:ext cx="18526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Central Angle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given in radians</a:t>
            </a:r>
          </a:p>
        </p:txBody>
      </p:sp>
      <p:sp>
        <p:nvSpPr>
          <p:cNvPr id="33" name="Freeform 32"/>
          <p:cNvSpPr/>
          <p:nvPr/>
        </p:nvSpPr>
        <p:spPr>
          <a:xfrm>
            <a:off x="1790700" y="3010570"/>
            <a:ext cx="1054100" cy="1585912"/>
          </a:xfrm>
          <a:custGeom>
            <a:avLst/>
            <a:gdLst>
              <a:gd name="connsiteX0" fmla="*/ 52317 w 1055427"/>
              <a:gd name="connsiteY0" fmla="*/ 1585414 h 1585414"/>
              <a:gd name="connsiteX1" fmla="*/ 1048603 w 1055427"/>
              <a:gd name="connsiteY1" fmla="*/ 984913 h 1585414"/>
              <a:gd name="connsiteX2" fmla="*/ 93260 w 1055427"/>
              <a:gd name="connsiteY2" fmla="*/ 780196 h 1585414"/>
              <a:gd name="connsiteX3" fmla="*/ 489045 w 1055427"/>
              <a:gd name="connsiteY3" fmla="*/ 125104 h 1585414"/>
              <a:gd name="connsiteX4" fmla="*/ 120556 w 1055427"/>
              <a:gd name="connsiteY4" fmla="*/ 29569 h 1585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5427" h="1585414">
                <a:moveTo>
                  <a:pt x="52317" y="1585414"/>
                </a:moveTo>
                <a:cubicBezTo>
                  <a:pt x="547048" y="1352265"/>
                  <a:pt x="1041779" y="1119116"/>
                  <a:pt x="1048603" y="984913"/>
                </a:cubicBezTo>
                <a:cubicBezTo>
                  <a:pt x="1055427" y="850710"/>
                  <a:pt x="186520" y="923498"/>
                  <a:pt x="93260" y="780196"/>
                </a:cubicBezTo>
                <a:cubicBezTo>
                  <a:pt x="0" y="636895"/>
                  <a:pt x="484496" y="250208"/>
                  <a:pt x="489045" y="125104"/>
                </a:cubicBezTo>
                <a:cubicBezTo>
                  <a:pt x="493594" y="0"/>
                  <a:pt x="307075" y="14784"/>
                  <a:pt x="120556" y="29569"/>
                </a:cubicBezTo>
              </a:path>
            </a:pathLst>
          </a:custGeom>
          <a:ln w="31750">
            <a:solidFill>
              <a:srgbClr val="FF000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 bwMode="auto">
          <a:xfrm>
            <a:off x="285750" y="5810920"/>
            <a:ext cx="8259763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If the central angle is given in degrees, you must convert it to radians!!</a:t>
            </a:r>
          </a:p>
        </p:txBody>
      </p:sp>
      <p:sp>
        <p:nvSpPr>
          <p:cNvPr id="7192" name="TextBox 20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12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1225964"/>
              </p:ext>
            </p:extLst>
          </p:nvPr>
        </p:nvGraphicFramePr>
        <p:xfrm>
          <a:off x="2962275" y="3682082"/>
          <a:ext cx="2008188" cy="427038"/>
        </p:xfrm>
        <a:graphic>
          <a:graphicData uri="http://schemas.openxmlformats.org/presentationml/2006/ole">
            <p:oleObj spid="_x0000_s8301" name="Equation" r:id="rId13" imgW="1015559" imgH="215806" progId="Equation.DSMT4">
              <p:embed/>
            </p:oleObj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2458643"/>
              </p:ext>
            </p:extLst>
          </p:nvPr>
        </p:nvGraphicFramePr>
        <p:xfrm>
          <a:off x="4997450" y="3547145"/>
          <a:ext cx="276225" cy="225425"/>
        </p:xfrm>
        <a:graphic>
          <a:graphicData uri="http://schemas.openxmlformats.org/presentationml/2006/ole">
            <p:oleObj spid="_x0000_s8302" name="Equation" r:id="rId14" imgW="139579" imgH="114201" progId="Equation.DSMT4">
              <p:embed/>
            </p:oleObj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3016250" y="3694782"/>
            <a:ext cx="1992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12930482"/>
              </p:ext>
            </p:extLst>
          </p:nvPr>
        </p:nvGraphicFramePr>
        <p:xfrm>
          <a:off x="5765800" y="3513807"/>
          <a:ext cx="250825" cy="276225"/>
        </p:xfrm>
        <a:graphic>
          <a:graphicData uri="http://schemas.openxmlformats.org/presentationml/2006/ole">
            <p:oleObj spid="_x0000_s8303" name="Equation" r:id="rId15" imgW="126835" imgH="139518" progId="Equation.DSMT4">
              <p:embed/>
            </p:oleObj>
          </a:graphicData>
        </a:graphic>
      </p:graphicFrame>
      <p:cxnSp>
        <p:nvCxnSpPr>
          <p:cNvPr id="29" name="Straight Connector 28"/>
          <p:cNvCxnSpPr/>
          <p:nvPr/>
        </p:nvCxnSpPr>
        <p:spPr>
          <a:xfrm flipV="1">
            <a:off x="5937250" y="4540920"/>
            <a:ext cx="354013" cy="136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256213" y="4788570"/>
            <a:ext cx="355600" cy="136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91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68085E-6 L 0.33195 -0.03584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97" y="-180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7789E-6 L 0.01493 0.0228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1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22" grpId="0" animBg="1"/>
      <p:bldP spid="30" grpId="0" animBg="1"/>
      <p:bldP spid="7186" grpId="0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461375" cy="8064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300" smtClean="0"/>
              <a:t>Ex: An arc with a radius of 5m has a central angle of 2.5 radians.  Find the arc length.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50354913"/>
              </p:ext>
            </p:extLst>
          </p:nvPr>
        </p:nvGraphicFramePr>
        <p:xfrm>
          <a:off x="1526134" y="986359"/>
          <a:ext cx="1040907" cy="384113"/>
        </p:xfrm>
        <a:graphic>
          <a:graphicData uri="http://schemas.openxmlformats.org/presentationml/2006/ole">
            <p:oleObj spid="_x0000_s2194" name="Equation" r:id="rId4" imgW="482181" imgH="177646" progId="Equation.DSMT4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6930464"/>
              </p:ext>
            </p:extLst>
          </p:nvPr>
        </p:nvGraphicFramePr>
        <p:xfrm>
          <a:off x="1070522" y="1002234"/>
          <a:ext cx="423442" cy="422131"/>
        </p:xfrm>
        <a:graphic>
          <a:graphicData uri="http://schemas.openxmlformats.org/presentationml/2006/ole">
            <p:oleObj spid="_x0000_s2195" name="Equation" r:id="rId5" imgW="139700" imgH="139700" progId="Equation.DSMT4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57339654"/>
              </p:ext>
            </p:extLst>
          </p:nvPr>
        </p:nvGraphicFramePr>
        <p:xfrm>
          <a:off x="2606254" y="914351"/>
          <a:ext cx="2437085" cy="549294"/>
        </p:xfrm>
        <a:graphic>
          <a:graphicData uri="http://schemas.openxmlformats.org/presentationml/2006/ole">
            <p:oleObj spid="_x0000_s2196" name="Equation" r:id="rId6" imgW="1130040" imgH="253800" progId="Equation.DSMT4">
              <p:embed/>
            </p:oleObj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70760569"/>
              </p:ext>
            </p:extLst>
          </p:nvPr>
        </p:nvGraphicFramePr>
        <p:xfrm>
          <a:off x="2606254" y="1490415"/>
          <a:ext cx="1314898" cy="385424"/>
        </p:xfrm>
        <a:graphic>
          <a:graphicData uri="http://schemas.openxmlformats.org/presentationml/2006/ole">
            <p:oleObj spid="_x0000_s2197" name="Equation" r:id="rId7" imgW="609336" imgH="177723" progId="Equation.DSMT4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07504" y="1916832"/>
            <a:ext cx="8461375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300" dirty="0" smtClean="0">
                <a:latin typeface="+mn-lt"/>
              </a:rPr>
              <a:t>Practice: </a:t>
            </a:r>
            <a:r>
              <a:rPr lang="en-CA" sz="2300" dirty="0">
                <a:latin typeface="+mn-lt"/>
              </a:rPr>
              <a:t>An arc with a radius of 7m has a central </a:t>
            </a:r>
            <a:r>
              <a:rPr lang="en-CA" sz="2300" dirty="0" smtClean="0">
                <a:latin typeface="+mn-lt"/>
              </a:rPr>
              <a:t>angle</a:t>
            </a:r>
            <a:br>
              <a:rPr lang="en-CA" sz="2300" dirty="0" smtClean="0">
                <a:latin typeface="+mn-lt"/>
              </a:rPr>
            </a:br>
            <a:r>
              <a:rPr lang="en-CA" sz="2300" dirty="0" smtClean="0">
                <a:latin typeface="+mn-lt"/>
              </a:rPr>
              <a:t> </a:t>
            </a:r>
            <a:r>
              <a:rPr lang="en-CA" sz="2300" dirty="0">
                <a:latin typeface="+mn-lt"/>
              </a:rPr>
              <a:t>of 177.4°.  Find the arc length.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3114672"/>
              </p:ext>
            </p:extLst>
          </p:nvPr>
        </p:nvGraphicFramePr>
        <p:xfrm>
          <a:off x="1699295" y="2869667"/>
          <a:ext cx="1025539" cy="378442"/>
        </p:xfrm>
        <a:graphic>
          <a:graphicData uri="http://schemas.openxmlformats.org/presentationml/2006/ole">
            <p:oleObj spid="_x0000_s2198" name="Equation" r:id="rId8" imgW="482181" imgH="177646" progId="Equation.DSMT4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0278398"/>
              </p:ext>
            </p:extLst>
          </p:nvPr>
        </p:nvGraphicFramePr>
        <p:xfrm>
          <a:off x="1267247" y="2868811"/>
          <a:ext cx="417190" cy="415899"/>
        </p:xfrm>
        <a:graphic>
          <a:graphicData uri="http://schemas.openxmlformats.org/presentationml/2006/ole">
            <p:oleObj spid="_x0000_s2199" name="Equation" r:id="rId9" imgW="139700" imgH="139700" progId="Equation.DSMT4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6910892"/>
              </p:ext>
            </p:extLst>
          </p:nvPr>
        </p:nvGraphicFramePr>
        <p:xfrm>
          <a:off x="2726879" y="2636912"/>
          <a:ext cx="2044700" cy="831850"/>
        </p:xfrm>
        <a:graphic>
          <a:graphicData uri="http://schemas.openxmlformats.org/presentationml/2006/ole">
            <p:oleObj spid="_x0000_s2200" name="Equation" r:id="rId10" imgW="1218671" imgH="495085" progId="Equation.DSMT4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76599906"/>
              </p:ext>
            </p:extLst>
          </p:nvPr>
        </p:nvGraphicFramePr>
        <p:xfrm>
          <a:off x="4771579" y="2810665"/>
          <a:ext cx="884839" cy="459567"/>
        </p:xfrm>
        <a:graphic>
          <a:graphicData uri="http://schemas.openxmlformats.org/presentationml/2006/ole">
            <p:oleObj spid="_x0000_s2201" name="Equation" r:id="rId11" imgW="342603" imgH="177646" progId="Equation.DSMT4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1740792"/>
              </p:ext>
            </p:extLst>
          </p:nvPr>
        </p:nvGraphicFramePr>
        <p:xfrm>
          <a:off x="3067447" y="3429000"/>
          <a:ext cx="1468525" cy="388640"/>
        </p:xfrm>
        <a:graphic>
          <a:graphicData uri="http://schemas.openxmlformats.org/presentationml/2006/ole">
            <p:oleObj spid="_x0000_s2202" name="Equation" r:id="rId12" imgW="672516" imgH="177646" progId="Equation.DSMT4">
              <p:embed/>
            </p:oleObj>
          </a:graphicData>
        </a:graphic>
      </p:graphicFrame>
      <p:sp>
        <p:nvSpPr>
          <p:cNvPr id="8205" name="TextBox 13"/>
          <p:cNvSpPr txBox="1">
            <a:spLocks noChangeArrowheads="1"/>
          </p:cNvSpPr>
          <p:nvPr/>
        </p:nvSpPr>
        <p:spPr bwMode="auto">
          <a:xfrm>
            <a:off x="5850746" y="2719522"/>
            <a:ext cx="20056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Convert the </a:t>
            </a:r>
            <a:r>
              <a:rPr lang="en-CA" dirty="0" smtClean="0">
                <a:solidFill>
                  <a:srgbClr val="FF0000"/>
                </a:solidFill>
              </a:rPr>
              <a:t>angle</a:t>
            </a:r>
            <a:br>
              <a:rPr lang="en-CA" dirty="0" smtClean="0">
                <a:solidFill>
                  <a:srgbClr val="FF0000"/>
                </a:solidFill>
              </a:rPr>
            </a:br>
            <a:r>
              <a:rPr lang="en-CA" dirty="0" smtClean="0">
                <a:solidFill>
                  <a:srgbClr val="FF0000"/>
                </a:solidFill>
              </a:rPr>
              <a:t> </a:t>
            </a:r>
            <a:r>
              <a:rPr lang="en-CA" dirty="0">
                <a:solidFill>
                  <a:srgbClr val="FF0000"/>
                </a:solidFill>
              </a:rPr>
              <a:t>to radians!!</a:t>
            </a:r>
          </a:p>
        </p:txBody>
      </p:sp>
      <p:sp>
        <p:nvSpPr>
          <p:cNvPr id="8206" name="TextBox 13"/>
          <p:cNvSpPr txBox="1">
            <a:spLocks noChangeArrowheads="1"/>
          </p:cNvSpPr>
          <p:nvPr/>
        </p:nvSpPr>
        <p:spPr bwMode="auto">
          <a:xfrm>
            <a:off x="4979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13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1459" y="3789040"/>
            <a:ext cx="8550275" cy="8302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smtClean="0"/>
              <a:t>Practice: An arc with a radius of 2.4m has an arc length of 5.3m.  Find the central angle in radians and degrees.</a:t>
            </a:r>
            <a:endParaRPr lang="en-CA" sz="2300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2134358"/>
              </p:ext>
            </p:extLst>
          </p:nvPr>
        </p:nvGraphicFramePr>
        <p:xfrm>
          <a:off x="971600" y="4598077"/>
          <a:ext cx="1446610" cy="431626"/>
        </p:xfrm>
        <a:graphic>
          <a:graphicData uri="http://schemas.openxmlformats.org/presentationml/2006/ole">
            <p:oleObj spid="_x0000_s2203" name="Equation" r:id="rId14" imgW="596641" imgH="177723" progId="Equation.DSMT4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86075871"/>
              </p:ext>
            </p:extLst>
          </p:nvPr>
        </p:nvGraphicFramePr>
        <p:xfrm>
          <a:off x="755576" y="5157192"/>
          <a:ext cx="1854908" cy="394117"/>
        </p:xfrm>
        <a:graphic>
          <a:graphicData uri="http://schemas.openxmlformats.org/presentationml/2006/ole">
            <p:oleObj spid="_x0000_s2204" name="Equation" r:id="rId15" imgW="837836" imgH="177723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93255452"/>
              </p:ext>
            </p:extLst>
          </p:nvPr>
        </p:nvGraphicFramePr>
        <p:xfrm>
          <a:off x="755576" y="5517383"/>
          <a:ext cx="1080120" cy="874676"/>
        </p:xfrm>
        <a:graphic>
          <a:graphicData uri="http://schemas.openxmlformats.org/presentationml/2006/ole">
            <p:oleObj spid="_x0000_s2205" name="Equation" r:id="rId16" imgW="533169" imgH="431613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03144251"/>
              </p:ext>
            </p:extLst>
          </p:nvPr>
        </p:nvGraphicFramePr>
        <p:xfrm>
          <a:off x="144239" y="6403975"/>
          <a:ext cx="2195513" cy="415925"/>
        </p:xfrm>
        <a:graphic>
          <a:graphicData uri="http://schemas.openxmlformats.org/presentationml/2006/ole">
            <p:oleObj spid="_x0000_s2206" name="Equation" r:id="rId17" imgW="1002960" imgH="19044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491914"/>
              </p:ext>
            </p:extLst>
          </p:nvPr>
        </p:nvGraphicFramePr>
        <p:xfrm>
          <a:off x="4644008" y="4725144"/>
          <a:ext cx="2055813" cy="415925"/>
        </p:xfrm>
        <a:graphic>
          <a:graphicData uri="http://schemas.openxmlformats.org/presentationml/2006/ole">
            <p:oleObj spid="_x0000_s2207" name="Equation" r:id="rId18" imgW="939392" imgH="190417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76882763"/>
              </p:ext>
            </p:extLst>
          </p:nvPr>
        </p:nvGraphicFramePr>
        <p:xfrm>
          <a:off x="6732240" y="4594905"/>
          <a:ext cx="610841" cy="778311"/>
        </p:xfrm>
        <a:graphic>
          <a:graphicData uri="http://schemas.openxmlformats.org/presentationml/2006/ole">
            <p:oleObj spid="_x0000_s2208" name="Equation" r:id="rId19" imgW="368300" imgH="46990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3560491"/>
              </p:ext>
            </p:extLst>
          </p:nvPr>
        </p:nvGraphicFramePr>
        <p:xfrm>
          <a:off x="3635896" y="4725144"/>
          <a:ext cx="1027112" cy="442913"/>
        </p:xfrm>
        <a:graphic>
          <a:graphicData uri="http://schemas.openxmlformats.org/presentationml/2006/ole">
            <p:oleObj spid="_x0000_s2209" name="Equation" r:id="rId20" imgW="469696" imgH="203112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4226704"/>
              </p:ext>
            </p:extLst>
          </p:nvPr>
        </p:nvGraphicFramePr>
        <p:xfrm>
          <a:off x="4341018" y="5229199"/>
          <a:ext cx="1509727" cy="622645"/>
        </p:xfrm>
        <a:graphic>
          <a:graphicData uri="http://schemas.openxmlformats.org/presentationml/2006/ole">
            <p:oleObj spid="_x0000_s2210" name="Equation" r:id="rId21" imgW="583947" imgH="241195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1623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206750" y="1639888"/>
            <a:ext cx="2701925" cy="1979612"/>
          </a:xfrm>
          <a:prstGeom prst="rect">
            <a:avLst/>
          </a:prstGeom>
          <a:solidFill>
            <a:srgbClr val="92D05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490538" y="1639888"/>
            <a:ext cx="2692400" cy="1968500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3222625" y="3635375"/>
            <a:ext cx="2686050" cy="1881188"/>
          </a:xfrm>
          <a:prstGeom prst="rect">
            <a:avLst/>
          </a:prstGeom>
          <a:solidFill>
            <a:srgbClr val="7030A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490538" y="3636963"/>
            <a:ext cx="2693987" cy="1893887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V) Review: Quadrants &amp; X /Y axis</a:t>
            </a:r>
            <a:endParaRPr lang="en-CA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46063" y="3619500"/>
            <a:ext cx="58547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996950" y="3660775"/>
            <a:ext cx="4433888" cy="142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6032500" y="3468688"/>
          <a:ext cx="819150" cy="287337"/>
        </p:xfrm>
        <a:graphic>
          <a:graphicData uri="http://schemas.openxmlformats.org/presentationml/2006/ole">
            <p:oleObj spid="_x0000_s9425" name="Equation" r:id="rId4" imgW="507780" imgH="177723" progId="Equation.DSMT4">
              <p:embed/>
            </p:oleObj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3001963" y="1214438"/>
          <a:ext cx="757237" cy="287337"/>
        </p:xfrm>
        <a:graphic>
          <a:graphicData uri="http://schemas.openxmlformats.org/presentationml/2006/ole">
            <p:oleObj spid="_x0000_s9426" name="Equation" r:id="rId5" imgW="469696" imgH="177723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>
          <a:xfrm>
            <a:off x="3221038" y="3400425"/>
            <a:ext cx="1855787" cy="436563"/>
          </a:xfrm>
          <a:prstGeom prst="rightArrow">
            <a:avLst/>
          </a:prstGeom>
          <a:solidFill>
            <a:srgbClr val="00B0F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Right Arrow 8"/>
          <p:cNvSpPr/>
          <p:nvPr/>
        </p:nvSpPr>
        <p:spPr>
          <a:xfrm rot="10800000">
            <a:off x="1339850" y="3403600"/>
            <a:ext cx="1855788" cy="436563"/>
          </a:xfrm>
          <a:prstGeom prst="rightArrow">
            <a:avLst/>
          </a:prstGeom>
          <a:solidFill>
            <a:srgbClr val="FF000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Right Arrow 9"/>
          <p:cNvSpPr/>
          <p:nvPr/>
        </p:nvSpPr>
        <p:spPr>
          <a:xfrm rot="16200000">
            <a:off x="2281238" y="2462212"/>
            <a:ext cx="1855788" cy="436563"/>
          </a:xfrm>
          <a:prstGeom prst="rightArrow">
            <a:avLst/>
          </a:prstGeom>
          <a:solidFill>
            <a:srgbClr val="00B0F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Right Arrow 10"/>
          <p:cNvSpPr/>
          <p:nvPr/>
        </p:nvSpPr>
        <p:spPr>
          <a:xfrm rot="5400000">
            <a:off x="2283619" y="4347369"/>
            <a:ext cx="1857375" cy="436563"/>
          </a:xfrm>
          <a:prstGeom prst="rightArrow">
            <a:avLst/>
          </a:prstGeom>
          <a:solidFill>
            <a:srgbClr val="FF0000">
              <a:alpha val="34000"/>
            </a:srgb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6" name="TextBox 11"/>
          <p:cNvSpPr txBox="1">
            <a:spLocks noChangeArrowheads="1"/>
          </p:cNvSpPr>
          <p:nvPr/>
        </p:nvSpPr>
        <p:spPr bwMode="auto">
          <a:xfrm>
            <a:off x="6235700" y="396081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Center: Origin (0,0)</a:t>
            </a:r>
          </a:p>
        </p:txBody>
      </p:sp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530225" y="4848225"/>
          <a:ext cx="679450" cy="285750"/>
        </p:xfrm>
        <a:graphic>
          <a:graphicData uri="http://schemas.openxmlformats.org/presentationml/2006/ole">
            <p:oleObj spid="_x0000_s9427" name="Equation" r:id="rId6" imgW="482391" imgH="203112" progId="Equation.DSMT4">
              <p:embed/>
            </p:oleObj>
          </a:graphicData>
        </a:graphic>
      </p:graphicFrame>
      <p:sp>
        <p:nvSpPr>
          <p:cNvPr id="14" name="Freeform 13"/>
          <p:cNvSpPr/>
          <p:nvPr/>
        </p:nvSpPr>
        <p:spPr>
          <a:xfrm>
            <a:off x="1241425" y="3633788"/>
            <a:ext cx="1952625" cy="1741487"/>
          </a:xfrm>
          <a:custGeom>
            <a:avLst/>
            <a:gdLst>
              <a:gd name="connsiteX0" fmla="*/ 0 w 1951630"/>
              <a:gd name="connsiteY0" fmla="*/ 1351129 h 1742365"/>
              <a:gd name="connsiteX1" fmla="*/ 218364 w 1951630"/>
              <a:gd name="connsiteY1" fmla="*/ 1296538 h 1742365"/>
              <a:gd name="connsiteX2" fmla="*/ 313898 w 1951630"/>
              <a:gd name="connsiteY2" fmla="*/ 941696 h 1742365"/>
              <a:gd name="connsiteX3" fmla="*/ 423080 w 1951630"/>
              <a:gd name="connsiteY3" fmla="*/ 1692323 h 1742365"/>
              <a:gd name="connsiteX4" fmla="*/ 504967 w 1951630"/>
              <a:gd name="connsiteY4" fmla="*/ 1241947 h 1742365"/>
              <a:gd name="connsiteX5" fmla="*/ 573206 w 1951630"/>
              <a:gd name="connsiteY5" fmla="*/ 996287 h 1742365"/>
              <a:gd name="connsiteX6" fmla="*/ 750627 w 1951630"/>
              <a:gd name="connsiteY6" fmla="*/ 1296538 h 1742365"/>
              <a:gd name="connsiteX7" fmla="*/ 1951630 w 1951630"/>
              <a:gd name="connsiteY7" fmla="*/ 0 h 1742365"/>
              <a:gd name="connsiteX8" fmla="*/ 1951630 w 1951630"/>
              <a:gd name="connsiteY8" fmla="*/ 0 h 174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51630" h="1742365">
                <a:moveTo>
                  <a:pt x="0" y="1351129"/>
                </a:moveTo>
                <a:cubicBezTo>
                  <a:pt x="83024" y="1357953"/>
                  <a:pt x="166048" y="1364777"/>
                  <a:pt x="218364" y="1296538"/>
                </a:cubicBezTo>
                <a:cubicBezTo>
                  <a:pt x="270680" y="1228299"/>
                  <a:pt x="279779" y="875732"/>
                  <a:pt x="313898" y="941696"/>
                </a:cubicBezTo>
                <a:cubicBezTo>
                  <a:pt x="348017" y="1007660"/>
                  <a:pt x="391235" y="1642281"/>
                  <a:pt x="423080" y="1692323"/>
                </a:cubicBezTo>
                <a:cubicBezTo>
                  <a:pt x="454925" y="1742365"/>
                  <a:pt x="479946" y="1357953"/>
                  <a:pt x="504967" y="1241947"/>
                </a:cubicBezTo>
                <a:cubicBezTo>
                  <a:pt x="529988" y="1125941"/>
                  <a:pt x="532263" y="987189"/>
                  <a:pt x="573206" y="996287"/>
                </a:cubicBezTo>
                <a:cubicBezTo>
                  <a:pt x="614149" y="1005385"/>
                  <a:pt x="520890" y="1462586"/>
                  <a:pt x="750627" y="1296538"/>
                </a:cubicBezTo>
                <a:cubicBezTo>
                  <a:pt x="980364" y="1130490"/>
                  <a:pt x="1951630" y="0"/>
                  <a:pt x="1951630" y="0"/>
                </a:cubicBezTo>
                <a:lnTo>
                  <a:pt x="1951630" y="0"/>
                </a:ln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29" name="Object 7"/>
          <p:cNvGraphicFramePr>
            <a:graphicFrameLocks noChangeAspect="1"/>
          </p:cNvGraphicFramePr>
          <p:nvPr/>
        </p:nvGraphicFramePr>
        <p:xfrm>
          <a:off x="3767138" y="2311400"/>
          <a:ext cx="1216025" cy="304800"/>
        </p:xfrm>
        <a:graphic>
          <a:graphicData uri="http://schemas.openxmlformats.org/presentationml/2006/ole">
            <p:oleObj spid="_x0000_s9428" name="Equation" r:id="rId7" imgW="863225" imgH="215806" progId="Equation.DSMT4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1374775" y="2320925"/>
          <a:ext cx="1270000" cy="304800"/>
        </p:xfrm>
        <a:graphic>
          <a:graphicData uri="http://schemas.openxmlformats.org/presentationml/2006/ole">
            <p:oleObj spid="_x0000_s9429" name="Equation" r:id="rId8" imgW="901309" imgH="215806" progId="Equation.DSMT4">
              <p:embed/>
            </p:oleObj>
          </a:graphicData>
        </a:graphic>
      </p:graphicFrame>
      <p:graphicFrame>
        <p:nvGraphicFramePr>
          <p:cNvPr id="1031" name="Object 9"/>
          <p:cNvGraphicFramePr>
            <a:graphicFrameLocks noChangeAspect="1"/>
          </p:cNvGraphicFramePr>
          <p:nvPr/>
        </p:nvGraphicFramePr>
        <p:xfrm>
          <a:off x="3738563" y="4056063"/>
          <a:ext cx="1270000" cy="304800"/>
        </p:xfrm>
        <a:graphic>
          <a:graphicData uri="http://schemas.openxmlformats.org/presentationml/2006/ole">
            <p:oleObj spid="_x0000_s9430" name="Equation" r:id="rId9" imgW="901309" imgH="215806" progId="Equation.DSMT4">
              <p:embed/>
            </p:oleObj>
          </a:graphicData>
        </a:graphic>
      </p:graphicFrame>
      <p:graphicFrame>
        <p:nvGraphicFramePr>
          <p:cNvPr id="1032" name="Object 10"/>
          <p:cNvGraphicFramePr>
            <a:graphicFrameLocks noChangeAspect="1"/>
          </p:cNvGraphicFramePr>
          <p:nvPr/>
        </p:nvGraphicFramePr>
        <p:xfrm>
          <a:off x="1284288" y="4051300"/>
          <a:ext cx="1252537" cy="304800"/>
        </p:xfrm>
        <a:graphic>
          <a:graphicData uri="http://schemas.openxmlformats.org/presentationml/2006/ole">
            <p:oleObj spid="_x0000_s9431" name="Equation" r:id="rId10" imgW="888614" imgH="215806" progId="Equation.DSMT4">
              <p:embed/>
            </p:oleObj>
          </a:graphicData>
        </a:graphic>
      </p:graphicFrame>
      <p:graphicFrame>
        <p:nvGraphicFramePr>
          <p:cNvPr id="1033" name="Object 11"/>
          <p:cNvGraphicFramePr>
            <a:graphicFrameLocks noChangeAspect="1"/>
          </p:cNvGraphicFramePr>
          <p:nvPr/>
        </p:nvGraphicFramePr>
        <p:xfrm>
          <a:off x="3275013" y="2663825"/>
          <a:ext cx="1787525" cy="279400"/>
        </p:xfrm>
        <a:graphic>
          <a:graphicData uri="http://schemas.openxmlformats.org/presentationml/2006/ole">
            <p:oleObj spid="_x0000_s9432" name="Equation" r:id="rId11" imgW="1219200" imgH="190500" progId="Equation.DSMT4">
              <p:embed/>
            </p:oleObj>
          </a:graphicData>
        </a:graphic>
      </p:graphicFrame>
      <p:graphicFrame>
        <p:nvGraphicFramePr>
          <p:cNvPr id="1034" name="Object 12"/>
          <p:cNvGraphicFramePr>
            <a:graphicFrameLocks noChangeAspect="1"/>
          </p:cNvGraphicFramePr>
          <p:nvPr/>
        </p:nvGraphicFramePr>
        <p:xfrm>
          <a:off x="3327400" y="2989263"/>
          <a:ext cx="1731963" cy="279400"/>
        </p:xfrm>
        <a:graphic>
          <a:graphicData uri="http://schemas.openxmlformats.org/presentationml/2006/ole">
            <p:oleObj spid="_x0000_s9433" name="Equation" r:id="rId12" imgW="1180588" imgH="190417" progId="Equation.DSMT4">
              <p:embed/>
            </p:oleObj>
          </a:graphicData>
        </a:graphic>
      </p:graphicFrame>
      <p:graphicFrame>
        <p:nvGraphicFramePr>
          <p:cNvPr id="1035" name="Object 13"/>
          <p:cNvGraphicFramePr>
            <a:graphicFrameLocks noChangeAspect="1"/>
          </p:cNvGraphicFramePr>
          <p:nvPr/>
        </p:nvGraphicFramePr>
        <p:xfrm>
          <a:off x="5019675" y="2663825"/>
          <a:ext cx="333375" cy="333375"/>
        </p:xfrm>
        <a:graphic>
          <a:graphicData uri="http://schemas.openxmlformats.org/presentationml/2006/ole">
            <p:oleObj spid="_x0000_s9434" name="Equation" r:id="rId13" imgW="139700" imgH="139700" progId="Equation.DSMT4">
              <p:embed/>
            </p:oleObj>
          </a:graphicData>
        </a:graphic>
      </p:graphicFrame>
      <p:graphicFrame>
        <p:nvGraphicFramePr>
          <p:cNvPr id="1036" name="Object 14"/>
          <p:cNvGraphicFramePr>
            <a:graphicFrameLocks noChangeAspect="1"/>
          </p:cNvGraphicFramePr>
          <p:nvPr/>
        </p:nvGraphicFramePr>
        <p:xfrm>
          <a:off x="5018088" y="2976563"/>
          <a:ext cx="333375" cy="333375"/>
        </p:xfrm>
        <a:graphic>
          <a:graphicData uri="http://schemas.openxmlformats.org/presentationml/2006/ole">
            <p:oleObj spid="_x0000_s9435" name="Equation" r:id="rId14" imgW="139700" imgH="139700" progId="Equation.DSMT4">
              <p:embed/>
            </p:oleObj>
          </a:graphicData>
        </a:graphic>
      </p:graphicFrame>
      <p:graphicFrame>
        <p:nvGraphicFramePr>
          <p:cNvPr id="1037" name="Object 15"/>
          <p:cNvGraphicFramePr>
            <a:graphicFrameLocks noChangeAspect="1"/>
          </p:cNvGraphicFramePr>
          <p:nvPr/>
        </p:nvGraphicFramePr>
        <p:xfrm>
          <a:off x="966788" y="2689225"/>
          <a:ext cx="1787525" cy="279400"/>
        </p:xfrm>
        <a:graphic>
          <a:graphicData uri="http://schemas.openxmlformats.org/presentationml/2006/ole">
            <p:oleObj spid="_x0000_s9436" name="Equation" r:id="rId15" imgW="1219200" imgH="190500" progId="Equation.DSMT4">
              <p:embed/>
            </p:oleObj>
          </a:graphicData>
        </a:graphic>
      </p:graphicFrame>
      <p:graphicFrame>
        <p:nvGraphicFramePr>
          <p:cNvPr id="1038" name="Object 16"/>
          <p:cNvGraphicFramePr>
            <a:graphicFrameLocks noChangeAspect="1"/>
          </p:cNvGraphicFramePr>
          <p:nvPr/>
        </p:nvGraphicFramePr>
        <p:xfrm>
          <a:off x="1019175" y="3014663"/>
          <a:ext cx="1731963" cy="279400"/>
        </p:xfrm>
        <a:graphic>
          <a:graphicData uri="http://schemas.openxmlformats.org/presentationml/2006/ole">
            <p:oleObj spid="_x0000_s9437" name="Equation" r:id="rId16" imgW="1180588" imgH="190417" progId="Equation.DSMT4">
              <p:embed/>
            </p:oleObj>
          </a:graphicData>
        </a:graphic>
      </p:graphicFrame>
      <p:graphicFrame>
        <p:nvGraphicFramePr>
          <p:cNvPr id="1039" name="Object 17"/>
          <p:cNvGraphicFramePr>
            <a:graphicFrameLocks noChangeAspect="1"/>
          </p:cNvGraphicFramePr>
          <p:nvPr/>
        </p:nvGraphicFramePr>
        <p:xfrm>
          <a:off x="2711450" y="3016250"/>
          <a:ext cx="333375" cy="333375"/>
        </p:xfrm>
        <a:graphic>
          <a:graphicData uri="http://schemas.openxmlformats.org/presentationml/2006/ole">
            <p:oleObj spid="_x0000_s9438" name="Equation" r:id="rId17" imgW="139700" imgH="139700" progId="Equation.DSMT4">
              <p:embed/>
            </p:oleObj>
          </a:graphicData>
        </a:graphic>
      </p:graphicFrame>
      <p:graphicFrame>
        <p:nvGraphicFramePr>
          <p:cNvPr id="1040" name="Object 18"/>
          <p:cNvGraphicFramePr>
            <a:graphicFrameLocks noChangeAspect="1"/>
          </p:cNvGraphicFramePr>
          <p:nvPr/>
        </p:nvGraphicFramePr>
        <p:xfrm>
          <a:off x="2708275" y="2759075"/>
          <a:ext cx="333375" cy="242888"/>
        </p:xfrm>
        <a:graphic>
          <a:graphicData uri="http://schemas.openxmlformats.org/presentationml/2006/ole">
            <p:oleObj spid="_x0000_s9439" name="Equation" r:id="rId18" imgW="139639" imgH="101556" progId="Equation.DSMT4">
              <p:embed/>
            </p:oleObj>
          </a:graphicData>
        </a:graphic>
      </p:graphicFrame>
      <p:graphicFrame>
        <p:nvGraphicFramePr>
          <p:cNvPr id="1041" name="Object 19"/>
          <p:cNvGraphicFramePr>
            <a:graphicFrameLocks noChangeAspect="1"/>
          </p:cNvGraphicFramePr>
          <p:nvPr/>
        </p:nvGraphicFramePr>
        <p:xfrm>
          <a:off x="3421063" y="4392613"/>
          <a:ext cx="1787525" cy="279400"/>
        </p:xfrm>
        <a:graphic>
          <a:graphicData uri="http://schemas.openxmlformats.org/presentationml/2006/ole">
            <p:oleObj spid="_x0000_s9440" name="Equation" r:id="rId19" imgW="1219200" imgH="190500" progId="Equation.DSMT4">
              <p:embed/>
            </p:oleObj>
          </a:graphicData>
        </a:graphic>
      </p:graphicFrame>
      <p:graphicFrame>
        <p:nvGraphicFramePr>
          <p:cNvPr id="1042" name="Object 20"/>
          <p:cNvGraphicFramePr>
            <a:graphicFrameLocks noChangeAspect="1"/>
          </p:cNvGraphicFramePr>
          <p:nvPr/>
        </p:nvGraphicFramePr>
        <p:xfrm>
          <a:off x="3473450" y="4718050"/>
          <a:ext cx="1731963" cy="279400"/>
        </p:xfrm>
        <a:graphic>
          <a:graphicData uri="http://schemas.openxmlformats.org/presentationml/2006/ole">
            <p:oleObj spid="_x0000_s9441" name="Equation" r:id="rId20" imgW="1180588" imgH="190417" progId="Equation.DSMT4">
              <p:embed/>
            </p:oleObj>
          </a:graphicData>
        </a:graphic>
      </p:graphicFrame>
      <p:graphicFrame>
        <p:nvGraphicFramePr>
          <p:cNvPr id="1043" name="Object 21"/>
          <p:cNvGraphicFramePr>
            <a:graphicFrameLocks noChangeAspect="1"/>
          </p:cNvGraphicFramePr>
          <p:nvPr/>
        </p:nvGraphicFramePr>
        <p:xfrm>
          <a:off x="5165725" y="4392613"/>
          <a:ext cx="333375" cy="333375"/>
        </p:xfrm>
        <a:graphic>
          <a:graphicData uri="http://schemas.openxmlformats.org/presentationml/2006/ole">
            <p:oleObj spid="_x0000_s9442" name="Equation" r:id="rId21" imgW="139700" imgH="139700" progId="Equation.DSMT4">
              <p:embed/>
            </p:oleObj>
          </a:graphicData>
        </a:graphic>
      </p:graphicFrame>
      <p:graphicFrame>
        <p:nvGraphicFramePr>
          <p:cNvPr id="1044" name="Object 22"/>
          <p:cNvGraphicFramePr>
            <a:graphicFrameLocks noChangeAspect="1"/>
          </p:cNvGraphicFramePr>
          <p:nvPr/>
        </p:nvGraphicFramePr>
        <p:xfrm>
          <a:off x="5149850" y="4803775"/>
          <a:ext cx="333375" cy="242888"/>
        </p:xfrm>
        <a:graphic>
          <a:graphicData uri="http://schemas.openxmlformats.org/presentationml/2006/ole">
            <p:oleObj spid="_x0000_s9443" name="Equation" r:id="rId22" imgW="139639" imgH="101556" progId="Equation.DSMT4">
              <p:embed/>
            </p:oleObj>
          </a:graphicData>
        </a:graphic>
      </p:graphicFrame>
      <p:graphicFrame>
        <p:nvGraphicFramePr>
          <p:cNvPr id="1045" name="Object 23"/>
          <p:cNvGraphicFramePr>
            <a:graphicFrameLocks noChangeAspect="1"/>
          </p:cNvGraphicFramePr>
          <p:nvPr/>
        </p:nvGraphicFramePr>
        <p:xfrm>
          <a:off x="909638" y="4392613"/>
          <a:ext cx="1787525" cy="279400"/>
        </p:xfrm>
        <a:graphic>
          <a:graphicData uri="http://schemas.openxmlformats.org/presentationml/2006/ole">
            <p:oleObj spid="_x0000_s9444" name="Equation" r:id="rId23" imgW="1219200" imgH="190500" progId="Equation.DSMT4">
              <p:embed/>
            </p:oleObj>
          </a:graphicData>
        </a:graphic>
      </p:graphicFrame>
      <p:graphicFrame>
        <p:nvGraphicFramePr>
          <p:cNvPr id="1046" name="Object 24"/>
          <p:cNvGraphicFramePr>
            <a:graphicFrameLocks noChangeAspect="1"/>
          </p:cNvGraphicFramePr>
          <p:nvPr/>
        </p:nvGraphicFramePr>
        <p:xfrm>
          <a:off x="962025" y="4718050"/>
          <a:ext cx="1731963" cy="279400"/>
        </p:xfrm>
        <a:graphic>
          <a:graphicData uri="http://schemas.openxmlformats.org/presentationml/2006/ole">
            <p:oleObj spid="_x0000_s9445" name="Equation" r:id="rId24" imgW="1180588" imgH="190417" progId="Equation.DSMT4">
              <p:embed/>
            </p:oleObj>
          </a:graphicData>
        </a:graphic>
      </p:graphicFrame>
      <p:graphicFrame>
        <p:nvGraphicFramePr>
          <p:cNvPr id="1047" name="Object 25"/>
          <p:cNvGraphicFramePr>
            <a:graphicFrameLocks noChangeAspect="1"/>
          </p:cNvGraphicFramePr>
          <p:nvPr/>
        </p:nvGraphicFramePr>
        <p:xfrm>
          <a:off x="2640013" y="4464050"/>
          <a:ext cx="333375" cy="242888"/>
        </p:xfrm>
        <a:graphic>
          <a:graphicData uri="http://schemas.openxmlformats.org/presentationml/2006/ole">
            <p:oleObj spid="_x0000_s9446" name="Equation" r:id="rId25" imgW="139639" imgH="101556" progId="Equation.DSMT4">
              <p:embed/>
            </p:oleObj>
          </a:graphicData>
        </a:graphic>
      </p:graphicFrame>
      <p:graphicFrame>
        <p:nvGraphicFramePr>
          <p:cNvPr id="1048" name="Object 26"/>
          <p:cNvGraphicFramePr>
            <a:graphicFrameLocks noChangeAspect="1"/>
          </p:cNvGraphicFramePr>
          <p:nvPr/>
        </p:nvGraphicFramePr>
        <p:xfrm>
          <a:off x="2638425" y="4803775"/>
          <a:ext cx="333375" cy="242888"/>
        </p:xfrm>
        <a:graphic>
          <a:graphicData uri="http://schemas.openxmlformats.org/presentationml/2006/ole">
            <p:oleObj spid="_x0000_s9447" name="Equation" r:id="rId26" imgW="139639" imgH="101556" progId="Equation.DSMT4">
              <p:embed/>
            </p:oleObj>
          </a:graphicData>
        </a:graphic>
      </p:graphicFrame>
      <p:sp>
        <p:nvSpPr>
          <p:cNvPr id="38" name="Oval 37"/>
          <p:cNvSpPr/>
          <p:nvPr/>
        </p:nvSpPr>
        <p:spPr>
          <a:xfrm>
            <a:off x="3136900" y="3535363"/>
            <a:ext cx="127000" cy="127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69013" y="1265238"/>
            <a:ext cx="2301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On the X-axis:</a:t>
            </a:r>
          </a:p>
          <a:p>
            <a:pPr eaLnBrk="1" hangingPunct="1"/>
            <a:r>
              <a:rPr lang="en-CA"/>
              <a:t>        Right – Positive</a:t>
            </a:r>
          </a:p>
          <a:p>
            <a:pPr eaLnBrk="1" hangingPunct="1"/>
            <a:r>
              <a:rPr lang="en-CA"/>
              <a:t>        Left - Negative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143625" y="2395538"/>
            <a:ext cx="25431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On the Y-axis:</a:t>
            </a:r>
          </a:p>
          <a:p>
            <a:pPr eaLnBrk="1" hangingPunct="1"/>
            <a:r>
              <a:rPr lang="en-CA"/>
              <a:t>        Up – Positive</a:t>
            </a:r>
          </a:p>
          <a:p>
            <a:pPr eaLnBrk="1" hangingPunct="1"/>
            <a:r>
              <a:rPr lang="en-CA"/>
              <a:t>        Bottom - Negative</a:t>
            </a:r>
          </a:p>
        </p:txBody>
      </p:sp>
      <p:sp>
        <p:nvSpPr>
          <p:cNvPr id="10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717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19" grpId="3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056" grpId="0"/>
      <p:bldP spid="14" grpId="0" animBg="1"/>
      <p:bldP spid="14" grpId="1" animBg="1"/>
      <p:bldP spid="38" grpId="0" animBg="1"/>
      <p:bldP spid="39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13a1cea625e35eb595b22bd03d01ed654e59"/>
  <p:tag name="ISPRING_SCORM_RATE_QUIZZES" val="0"/>
  <p:tag name="GENSWF_OUTPUT_FILE_NAME" val="m10hch3.1"/>
  <p:tag name="ISPRING_RESOURCE_PATHS_HASH_2" val="2c3fa18cc26560f8cd1d1f42141ad1c2ea99627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</TotalTime>
  <Words>1013</Words>
  <Application>Microsoft Office PowerPoint</Application>
  <PresentationFormat>On-screen Show (4:3)</PresentationFormat>
  <Paragraphs>156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Oriel</vt:lpstr>
      <vt:lpstr>Equation</vt:lpstr>
      <vt:lpstr>Section 3.1 Radians and Angles in Standard Position</vt:lpstr>
      <vt:lpstr>I) Measuring Angles in Degrees</vt:lpstr>
      <vt:lpstr>II) Circumference &amp; Radians:</vt:lpstr>
      <vt:lpstr>III) Converting Degrees to Radians:</vt:lpstr>
      <vt:lpstr>Slide 5</vt:lpstr>
      <vt:lpstr>Slide 6</vt:lpstr>
      <vt:lpstr>IV) Finding the Arc Length of a circle</vt:lpstr>
      <vt:lpstr>Slide 8</vt:lpstr>
      <vt:lpstr>V) Review: Quadrants &amp; X /Y axis</vt:lpstr>
      <vt:lpstr>VI) Unit Circles &amp; Rotations</vt:lpstr>
      <vt:lpstr>VII) Angles in Standard Position:</vt:lpstr>
      <vt:lpstr>Slide 12</vt:lpstr>
      <vt:lpstr>VIII) Co-terminal Angles</vt:lpstr>
      <vt:lpstr>Slide 14</vt:lpstr>
      <vt:lpstr>IX) Reference Angles</vt:lpstr>
      <vt:lpstr>Slide 16</vt:lpstr>
      <vt:lpstr>Slide 17</vt:lpstr>
      <vt:lpstr>Practice: Find the reference angle for each of the following angles in standard position</vt:lpstr>
      <vt:lpstr>IX) Recognizing Reference angles</vt:lpstr>
      <vt:lpstr>Recognizing Special Angles in Radian Form</vt:lpstr>
      <vt:lpstr>Homework: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3.1 Radians and Angles in Standard Position</dc:title>
  <dc:creator>Danny Young</dc:creator>
  <cp:lastModifiedBy>Danny Young</cp:lastModifiedBy>
  <cp:revision>15</cp:revision>
  <dcterms:created xsi:type="dcterms:W3CDTF">2011-06-27T16:11:13Z</dcterms:created>
  <dcterms:modified xsi:type="dcterms:W3CDTF">2012-07-06T21:59:35Z</dcterms:modified>
</cp:coreProperties>
</file>